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13"/>
  </p:notesMasterIdLst>
  <p:handoutMasterIdLst>
    <p:handoutMasterId r:id="rId14"/>
  </p:handoutMasterIdLst>
  <p:sldIdLst>
    <p:sldId id="596" r:id="rId2"/>
    <p:sldId id="653" r:id="rId3"/>
    <p:sldId id="656" r:id="rId4"/>
    <p:sldId id="650" r:id="rId5"/>
    <p:sldId id="655" r:id="rId6"/>
    <p:sldId id="657" r:id="rId7"/>
    <p:sldId id="654" r:id="rId8"/>
    <p:sldId id="651" r:id="rId9"/>
    <p:sldId id="652" r:id="rId10"/>
    <p:sldId id="615" r:id="rId11"/>
    <p:sldId id="617" r:id="rId12"/>
  </p:sldIdLst>
  <p:sldSz cx="12192000" cy="6858000"/>
  <p:notesSz cx="6858000" cy="9144000"/>
  <p:embeddedFontLst>
    <p:embeddedFont>
      <p:font typeface="AppleSDGothicNeoB00" panose="02000503000000000000" pitchFamily="2" charset="-128"/>
      <p:regular r:id="rId15"/>
    </p:embeddedFont>
    <p:embeddedFont>
      <p:font typeface="AppleSDGothicNeoL00" panose="02000503000000000000" pitchFamily="2" charset="-128"/>
      <p:regular r:id="rId16"/>
    </p:embeddedFont>
    <p:embeddedFont>
      <p:font typeface="AppleSDGothicNeoT00" panose="02000503000000000000" pitchFamily="2" charset="-128"/>
      <p:regular r:id="rId17"/>
    </p:embeddedFont>
    <p:embeddedFont>
      <p:font typeface="Bebas Neue" panose="020B0606020202050201" pitchFamily="34" charset="7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ixeloid Mono" panose="020B0609000000000000" pitchFamily="49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3CAFA87-ABE9-4DE7-8802-367DA8143CA7}">
          <p14:sldIdLst/>
        </p14:section>
        <p14:section name="Blabla" id="{C8E3E4CC-8058-41E0-A181-DE838FF906C8}">
          <p14:sldIdLst>
            <p14:sldId id="596"/>
            <p14:sldId id="653"/>
            <p14:sldId id="656"/>
            <p14:sldId id="650"/>
            <p14:sldId id="655"/>
            <p14:sldId id="657"/>
            <p14:sldId id="654"/>
            <p14:sldId id="651"/>
            <p14:sldId id="652"/>
            <p14:sldId id="615"/>
            <p14:sldId id="6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5096FF"/>
    <a:srgbClr val="262A2F"/>
    <a:srgbClr val="F860BA"/>
    <a:srgbClr val="FF00F7"/>
    <a:srgbClr val="1E98FD"/>
    <a:srgbClr val="3A6BF4"/>
    <a:srgbClr val="FF03A5"/>
    <a:srgbClr val="FF0363"/>
    <a:srgbClr val="00D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470D6-EBC1-8546-9555-F401A16024EB}" v="16" dt="2023-06-05T03:06:28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44" autoAdjust="0"/>
    <p:restoredTop sz="81072" autoAdjust="0"/>
  </p:normalViewPr>
  <p:slideViewPr>
    <p:cSldViewPr snapToGrid="0">
      <p:cViewPr>
        <p:scale>
          <a:sx n="73" d="100"/>
          <a:sy n="73" d="100"/>
        </p:scale>
        <p:origin x="1448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6" d="100"/>
          <a:sy n="106" d="100"/>
        </p:scale>
        <p:origin x="305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성래" userId="55a855a7-efa5-45ae-a20b-8a073c585d77" providerId="ADAL" clId="{6E612E0D-AD5C-4A6F-8373-AFD4692F5647}"/>
    <pc:docChg chg="undo custSel addSld delSld modSld sldOrd addMainMaster delMainMaster modMainMaster modSection">
      <pc:chgData name="조성래" userId="55a855a7-efa5-45ae-a20b-8a073c585d77" providerId="ADAL" clId="{6E612E0D-AD5C-4A6F-8373-AFD4692F5647}" dt="2023-04-26T19:00:06.455" v="2975" actId="1076"/>
      <pc:docMkLst>
        <pc:docMk/>
      </pc:docMkLst>
      <pc:sldChg chg="addSp delSp mod modNotesTx">
        <pc:chgData name="조성래" userId="55a855a7-efa5-45ae-a20b-8a073c585d77" providerId="ADAL" clId="{6E612E0D-AD5C-4A6F-8373-AFD4692F5647}" dt="2023-04-26T18:35:36.624" v="1620" actId="20577"/>
        <pc:sldMkLst>
          <pc:docMk/>
          <pc:sldMk cId="338981279" sldId="596"/>
        </pc:sldMkLst>
        <pc:spChg chg="del">
          <ac:chgData name="조성래" userId="55a855a7-efa5-45ae-a20b-8a073c585d77" providerId="ADAL" clId="{6E612E0D-AD5C-4A6F-8373-AFD4692F5647}" dt="2023-04-26T18:03:30.239" v="42" actId="478"/>
          <ac:spMkLst>
            <pc:docMk/>
            <pc:sldMk cId="338981279" sldId="596"/>
            <ac:spMk id="2" creationId="{111426E1-6D50-2FD5-F74B-3562FE52CF40}"/>
          </ac:spMkLst>
        </pc:spChg>
        <pc:spChg chg="add del">
          <ac:chgData name="조성래" userId="55a855a7-efa5-45ae-a20b-8a073c585d77" providerId="ADAL" clId="{6E612E0D-AD5C-4A6F-8373-AFD4692F5647}" dt="2023-04-26T18:20:08.385" v="976" actId="22"/>
          <ac:spMkLst>
            <pc:docMk/>
            <pc:sldMk cId="338981279" sldId="596"/>
            <ac:spMk id="3" creationId="{72950613-8706-8B0F-A968-2408AE2AB974}"/>
          </ac:spMkLst>
        </pc:spChg>
        <pc:spChg chg="add del">
          <ac:chgData name="조성래" userId="55a855a7-efa5-45ae-a20b-8a073c585d77" providerId="ADAL" clId="{6E612E0D-AD5C-4A6F-8373-AFD4692F5647}" dt="2023-04-26T18:10:26.261" v="227" actId="22"/>
          <ac:spMkLst>
            <pc:docMk/>
            <pc:sldMk cId="338981279" sldId="596"/>
            <ac:spMk id="4" creationId="{8199BA0F-F0B0-D45B-F512-A2B419D50796}"/>
          </ac:spMkLst>
        </pc:spChg>
      </pc:sldChg>
      <pc:sldChg chg="addSp delSp modSp mod ord modNotesTx">
        <pc:chgData name="조성래" userId="55a855a7-efa5-45ae-a20b-8a073c585d77" providerId="ADAL" clId="{6E612E0D-AD5C-4A6F-8373-AFD4692F5647}" dt="2023-04-26T18:58:03.524" v="2774" actId="1076"/>
        <pc:sldMkLst>
          <pc:docMk/>
          <pc:sldMk cId="3676827954" sldId="615"/>
        </pc:sldMkLst>
        <pc:spChg chg="add mod">
          <ac:chgData name="조성래" userId="55a855a7-efa5-45ae-a20b-8a073c585d77" providerId="ADAL" clId="{6E612E0D-AD5C-4A6F-8373-AFD4692F5647}" dt="2023-04-26T18:58:03.524" v="2774" actId="1076"/>
          <ac:spMkLst>
            <pc:docMk/>
            <pc:sldMk cId="3676827954" sldId="615"/>
            <ac:spMk id="4" creationId="{0E04F8C9-38B6-7341-A0E7-758F2195C2DF}"/>
          </ac:spMkLst>
        </pc:spChg>
        <pc:spChg chg="add mod">
          <ac:chgData name="조성래" userId="55a855a7-efa5-45ae-a20b-8a073c585d77" providerId="ADAL" clId="{6E612E0D-AD5C-4A6F-8373-AFD4692F5647}" dt="2023-04-26T18:58:03.524" v="2774" actId="1076"/>
          <ac:spMkLst>
            <pc:docMk/>
            <pc:sldMk cId="3676827954" sldId="615"/>
            <ac:spMk id="5" creationId="{1CDA2C41-9450-3702-6CF2-1BB0EE4C5961}"/>
          </ac:spMkLst>
        </pc:spChg>
        <pc:spChg chg="add mod">
          <ac:chgData name="조성래" userId="55a855a7-efa5-45ae-a20b-8a073c585d77" providerId="ADAL" clId="{6E612E0D-AD5C-4A6F-8373-AFD4692F5647}" dt="2023-04-26T18:58:03.524" v="2774" actId="1076"/>
          <ac:spMkLst>
            <pc:docMk/>
            <pc:sldMk cId="3676827954" sldId="615"/>
            <ac:spMk id="6" creationId="{B28C8448-2D12-99F1-49C4-6A89BBBA8A39}"/>
          </ac:spMkLst>
        </pc:spChg>
        <pc:spChg chg="mod">
          <ac:chgData name="조성래" userId="55a855a7-efa5-45ae-a20b-8a073c585d77" providerId="ADAL" clId="{6E612E0D-AD5C-4A6F-8373-AFD4692F5647}" dt="2023-04-26T18:58:03.524" v="2774" actId="1076"/>
          <ac:spMkLst>
            <pc:docMk/>
            <pc:sldMk cId="3676827954" sldId="615"/>
            <ac:spMk id="16" creationId="{14A25D93-14B2-ECCD-AC89-0340628D7FBE}"/>
          </ac:spMkLst>
        </pc:spChg>
        <pc:spChg chg="mod">
          <ac:chgData name="조성래" userId="55a855a7-efa5-45ae-a20b-8a073c585d77" providerId="ADAL" clId="{6E612E0D-AD5C-4A6F-8373-AFD4692F5647}" dt="2023-04-26T18:58:03.524" v="2774" actId="1076"/>
          <ac:spMkLst>
            <pc:docMk/>
            <pc:sldMk cId="3676827954" sldId="615"/>
            <ac:spMk id="21" creationId="{1E67267B-C78C-79DC-2ACA-3CB133670F08}"/>
          </ac:spMkLst>
        </pc:spChg>
        <pc:spChg chg="mod">
          <ac:chgData name="조성래" userId="55a855a7-efa5-45ae-a20b-8a073c585d77" providerId="ADAL" clId="{6E612E0D-AD5C-4A6F-8373-AFD4692F5647}" dt="2023-04-26T18:58:03.524" v="2774" actId="1076"/>
          <ac:spMkLst>
            <pc:docMk/>
            <pc:sldMk cId="3676827954" sldId="615"/>
            <ac:spMk id="22" creationId="{A0B31CF0-0CAE-2706-EFB6-55F2730B369B}"/>
          </ac:spMkLst>
        </pc:spChg>
        <pc:grpChg chg="del">
          <ac:chgData name="조성래" userId="55a855a7-efa5-45ae-a20b-8a073c585d77" providerId="ADAL" clId="{6E612E0D-AD5C-4A6F-8373-AFD4692F5647}" dt="2023-04-26T17:56:07.912" v="1" actId="478"/>
          <ac:grpSpMkLst>
            <pc:docMk/>
            <pc:sldMk cId="3676827954" sldId="615"/>
            <ac:grpSpMk id="4" creationId="{E97606B6-26C1-0490-3F8A-44619C3B8661}"/>
          </ac:grpSpMkLst>
        </pc:grpChg>
        <pc:grpChg chg="del">
          <ac:chgData name="조성래" userId="55a855a7-efa5-45ae-a20b-8a073c585d77" providerId="ADAL" clId="{6E612E0D-AD5C-4A6F-8373-AFD4692F5647}" dt="2023-04-26T17:56:07.436" v="0" actId="478"/>
          <ac:grpSpMkLst>
            <pc:docMk/>
            <pc:sldMk cId="3676827954" sldId="615"/>
            <ac:grpSpMk id="29" creationId="{CCE65880-FEE3-9A61-B222-1EF43B5A9628}"/>
          </ac:grpSpMkLst>
        </pc:grpChg>
        <pc:grpChg chg="del">
          <ac:chgData name="조성래" userId="55a855a7-efa5-45ae-a20b-8a073c585d77" providerId="ADAL" clId="{6E612E0D-AD5C-4A6F-8373-AFD4692F5647}" dt="2023-04-26T17:56:09.360" v="3" actId="478"/>
          <ac:grpSpMkLst>
            <pc:docMk/>
            <pc:sldMk cId="3676827954" sldId="615"/>
            <ac:grpSpMk id="32" creationId="{DC10EDE4-C0E2-EF7E-7C7D-DA0CC1DC47C5}"/>
          </ac:grpSpMkLst>
        </pc:grpChg>
        <pc:grpChg chg="del">
          <ac:chgData name="조성래" userId="55a855a7-efa5-45ae-a20b-8a073c585d77" providerId="ADAL" clId="{6E612E0D-AD5C-4A6F-8373-AFD4692F5647}" dt="2023-04-26T17:56:08.281" v="2" actId="478"/>
          <ac:grpSpMkLst>
            <pc:docMk/>
            <pc:sldMk cId="3676827954" sldId="615"/>
            <ac:grpSpMk id="39" creationId="{E2264600-AB82-6354-1588-CCBDF2706EF3}"/>
          </ac:grpSpMkLst>
        </pc:grpChg>
      </pc:sldChg>
      <pc:sldChg chg="addSp delSp modSp add mod ord modNotesTx">
        <pc:chgData name="조성래" userId="55a855a7-efa5-45ae-a20b-8a073c585d77" providerId="ADAL" clId="{6E612E0D-AD5C-4A6F-8373-AFD4692F5647}" dt="2023-04-26T19:00:06.455" v="2975" actId="1076"/>
        <pc:sldMkLst>
          <pc:docMk/>
          <pc:sldMk cId="1267317852" sldId="618"/>
        </pc:sldMkLst>
        <pc:spChg chg="add mod">
          <ac:chgData name="조성래" userId="55a855a7-efa5-45ae-a20b-8a073c585d77" providerId="ADAL" clId="{6E612E0D-AD5C-4A6F-8373-AFD4692F5647}" dt="2023-04-26T19:00:06.455" v="2975" actId="1076"/>
          <ac:spMkLst>
            <pc:docMk/>
            <pc:sldMk cId="1267317852" sldId="618"/>
            <ac:spMk id="3" creationId="{3AE8E884-458D-DC33-D6F3-65B98A034123}"/>
          </ac:spMkLst>
        </pc:spChg>
        <pc:spChg chg="mod">
          <ac:chgData name="조성래" userId="55a855a7-efa5-45ae-a20b-8a073c585d77" providerId="ADAL" clId="{6E612E0D-AD5C-4A6F-8373-AFD4692F5647}" dt="2023-04-26T19:00:06.455" v="2975" actId="1076"/>
          <ac:spMkLst>
            <pc:docMk/>
            <pc:sldMk cId="1267317852" sldId="618"/>
            <ac:spMk id="16" creationId="{14A25D93-14B2-ECCD-AC89-0340628D7FBE}"/>
          </ac:spMkLst>
        </pc:spChg>
        <pc:spChg chg="del">
          <ac:chgData name="조성래" userId="55a855a7-efa5-45ae-a20b-8a073c585d77" providerId="ADAL" clId="{6E612E0D-AD5C-4A6F-8373-AFD4692F5647}" dt="2023-04-26T18:05:50.471" v="68" actId="478"/>
          <ac:spMkLst>
            <pc:docMk/>
            <pc:sldMk cId="1267317852" sldId="618"/>
            <ac:spMk id="21" creationId="{1E67267B-C78C-79DC-2ACA-3CB133670F08}"/>
          </ac:spMkLst>
        </pc:spChg>
        <pc:spChg chg="del mod">
          <ac:chgData name="조성래" userId="55a855a7-efa5-45ae-a20b-8a073c585d77" providerId="ADAL" clId="{6E612E0D-AD5C-4A6F-8373-AFD4692F5647}" dt="2023-04-26T18:05:51.369" v="70" actId="478"/>
          <ac:spMkLst>
            <pc:docMk/>
            <pc:sldMk cId="1267317852" sldId="618"/>
            <ac:spMk id="22" creationId="{A0B31CF0-0CAE-2706-EFB6-55F2730B369B}"/>
          </ac:spMkLst>
        </pc:spChg>
      </pc:sldChg>
      <pc:sldChg chg="del">
        <pc:chgData name="조성래" userId="55a855a7-efa5-45ae-a20b-8a073c585d77" providerId="ADAL" clId="{6E612E0D-AD5C-4A6F-8373-AFD4692F5647}" dt="2023-04-26T18:05:07.257" v="43" actId="47"/>
        <pc:sldMkLst>
          <pc:docMk/>
          <pc:sldMk cId="2325442132" sldId="618"/>
        </pc:sldMkLst>
      </pc:sldChg>
      <pc:sldChg chg="del">
        <pc:chgData name="조성래" userId="55a855a7-efa5-45ae-a20b-8a073c585d77" providerId="ADAL" clId="{6E612E0D-AD5C-4A6F-8373-AFD4692F5647}" dt="2023-04-26T18:05:14.125" v="45" actId="47"/>
        <pc:sldMkLst>
          <pc:docMk/>
          <pc:sldMk cId="2011972926" sldId="620"/>
        </pc:sldMkLst>
      </pc:sldChg>
      <pc:sldChg chg="del">
        <pc:chgData name="조성래" userId="55a855a7-efa5-45ae-a20b-8a073c585d77" providerId="ADAL" clId="{6E612E0D-AD5C-4A6F-8373-AFD4692F5647}" dt="2023-04-26T18:05:14.125" v="45" actId="47"/>
        <pc:sldMkLst>
          <pc:docMk/>
          <pc:sldMk cId="378956534" sldId="624"/>
        </pc:sldMkLst>
      </pc:sldChg>
      <pc:sldChg chg="addSp delSp modSp add del mod modNotesTx">
        <pc:chgData name="조성래" userId="55a855a7-efa5-45ae-a20b-8a073c585d77" providerId="ADAL" clId="{6E612E0D-AD5C-4A6F-8373-AFD4692F5647}" dt="2023-04-26T18:42:36.707" v="1837" actId="20577"/>
        <pc:sldMkLst>
          <pc:docMk/>
          <pc:sldMk cId="2794222002" sldId="626"/>
        </pc:sldMkLst>
        <pc:spChg chg="del">
          <ac:chgData name="조성래" userId="55a855a7-efa5-45ae-a20b-8a073c585d77" providerId="ADAL" clId="{6E612E0D-AD5C-4A6F-8373-AFD4692F5647}" dt="2023-04-26T18:27:52.460" v="1440" actId="478"/>
          <ac:spMkLst>
            <pc:docMk/>
            <pc:sldMk cId="2794222002" sldId="626"/>
            <ac:spMk id="5" creationId="{C8F7BFAF-E22E-7D65-52EC-A956F18CB8EE}"/>
          </ac:spMkLst>
        </pc:spChg>
        <pc:spChg chg="del">
          <ac:chgData name="조성래" userId="55a855a7-efa5-45ae-a20b-8a073c585d77" providerId="ADAL" clId="{6E612E0D-AD5C-4A6F-8373-AFD4692F5647}" dt="2023-04-26T18:27:52.460" v="1440" actId="478"/>
          <ac:spMkLst>
            <pc:docMk/>
            <pc:sldMk cId="2794222002" sldId="626"/>
            <ac:spMk id="11" creationId="{C93E0E35-F305-C1FC-EEBA-7150DCC7B93A}"/>
          </ac:spMkLst>
        </pc:spChg>
        <pc:spChg chg="add mod">
          <ac:chgData name="조성래" userId="55a855a7-efa5-45ae-a20b-8a073c585d77" providerId="ADAL" clId="{6E612E0D-AD5C-4A6F-8373-AFD4692F5647}" dt="2023-04-26T18:42:36.707" v="1837" actId="20577"/>
          <ac:spMkLst>
            <pc:docMk/>
            <pc:sldMk cId="2794222002" sldId="626"/>
            <ac:spMk id="13" creationId="{DC43BC09-D2C1-3FCD-3386-04BF367033CD}"/>
          </ac:spMkLst>
        </pc:spChg>
        <pc:spChg chg="add mod">
          <ac:chgData name="조성래" userId="55a855a7-efa5-45ae-a20b-8a073c585d77" providerId="ADAL" clId="{6E612E0D-AD5C-4A6F-8373-AFD4692F5647}" dt="2023-04-26T18:42:14.569" v="1786" actId="1076"/>
          <ac:spMkLst>
            <pc:docMk/>
            <pc:sldMk cId="2794222002" sldId="626"/>
            <ac:spMk id="14" creationId="{1F07F068-C700-F60C-1DB7-8482BB0F70B6}"/>
          </ac:spMkLst>
        </pc:spChg>
        <pc:spChg chg="add mod">
          <ac:chgData name="조성래" userId="55a855a7-efa5-45ae-a20b-8a073c585d77" providerId="ADAL" clId="{6E612E0D-AD5C-4A6F-8373-AFD4692F5647}" dt="2023-04-26T18:42:27.518" v="1802" actId="1076"/>
          <ac:spMkLst>
            <pc:docMk/>
            <pc:sldMk cId="2794222002" sldId="626"/>
            <ac:spMk id="15" creationId="{BC06074E-536B-131E-8D00-8EB8D69441A5}"/>
          </ac:spMkLst>
        </pc:spChg>
        <pc:spChg chg="del">
          <ac:chgData name="조성래" userId="55a855a7-efa5-45ae-a20b-8a073c585d77" providerId="ADAL" clId="{6E612E0D-AD5C-4A6F-8373-AFD4692F5647}" dt="2023-04-26T18:27:52.460" v="1440" actId="478"/>
          <ac:spMkLst>
            <pc:docMk/>
            <pc:sldMk cId="2794222002" sldId="626"/>
            <ac:spMk id="16" creationId="{9D15B637-ED03-43D4-FEE2-47B95674480D}"/>
          </ac:spMkLst>
        </pc:spChg>
        <pc:picChg chg="add mod">
          <ac:chgData name="조성래" userId="55a855a7-efa5-45ae-a20b-8a073c585d77" providerId="ADAL" clId="{6E612E0D-AD5C-4A6F-8373-AFD4692F5647}" dt="2023-04-26T18:29:01.973" v="1449" actId="1076"/>
          <ac:picMkLst>
            <pc:docMk/>
            <pc:sldMk cId="2794222002" sldId="626"/>
            <ac:picMk id="3" creationId="{6E10122F-E8B6-6182-0BA6-3011CC4A9869}"/>
          </ac:picMkLst>
        </pc:picChg>
        <pc:picChg chg="add mod">
          <ac:chgData name="조성래" userId="55a855a7-efa5-45ae-a20b-8a073c585d77" providerId="ADAL" clId="{6E612E0D-AD5C-4A6F-8373-AFD4692F5647}" dt="2023-04-26T18:29:00.605" v="1448" actId="1076"/>
          <ac:picMkLst>
            <pc:docMk/>
            <pc:sldMk cId="2794222002" sldId="626"/>
            <ac:picMk id="6" creationId="{B99A17CD-4955-F0A0-06FF-F28AB25F3F3F}"/>
          </ac:picMkLst>
        </pc:picChg>
        <pc:picChg chg="add del">
          <ac:chgData name="조성래" userId="55a855a7-efa5-45ae-a20b-8a073c585d77" providerId="ADAL" clId="{6E612E0D-AD5C-4A6F-8373-AFD4692F5647}" dt="2023-04-26T18:29:58.869" v="1455" actId="478"/>
          <ac:picMkLst>
            <pc:docMk/>
            <pc:sldMk cId="2794222002" sldId="626"/>
            <ac:picMk id="12" creationId="{C8A1B328-7A8C-42BA-B46A-B3533A360F2B}"/>
          </ac:picMkLst>
        </pc:picChg>
      </pc:sldChg>
      <pc:sldChg chg="del">
        <pc:chgData name="조성래" userId="55a855a7-efa5-45ae-a20b-8a073c585d77" providerId="ADAL" clId="{6E612E0D-AD5C-4A6F-8373-AFD4692F5647}" dt="2023-04-26T18:05:14.125" v="45" actId="47"/>
        <pc:sldMkLst>
          <pc:docMk/>
          <pc:sldMk cId="1095532975" sldId="627"/>
        </pc:sldMkLst>
      </pc:sldChg>
      <pc:sldChg chg="addSp delSp modSp add mod modNotesTx">
        <pc:chgData name="조성래" userId="55a855a7-efa5-45ae-a20b-8a073c585d77" providerId="ADAL" clId="{6E612E0D-AD5C-4A6F-8373-AFD4692F5647}" dt="2023-04-26T18:35:22.569" v="1615" actId="20577"/>
        <pc:sldMkLst>
          <pc:docMk/>
          <pc:sldMk cId="2325442132" sldId="627"/>
        </pc:sldMkLst>
        <pc:spChg chg="add del">
          <ac:chgData name="조성래" userId="55a855a7-efa5-45ae-a20b-8a073c585d77" providerId="ADAL" clId="{6E612E0D-AD5C-4A6F-8373-AFD4692F5647}" dt="2023-04-26T18:09:13.403" v="152" actId="478"/>
          <ac:spMkLst>
            <pc:docMk/>
            <pc:sldMk cId="2325442132" sldId="627"/>
            <ac:spMk id="2" creationId="{ADEDA06F-C04D-8E5E-1CC0-9C1D2F981D76}"/>
          </ac:spMkLst>
        </pc:spChg>
        <pc:spChg chg="add del">
          <ac:chgData name="조성래" userId="55a855a7-efa5-45ae-a20b-8a073c585d77" providerId="ADAL" clId="{6E612E0D-AD5C-4A6F-8373-AFD4692F5647}" dt="2023-04-26T18:08:07.949" v="87" actId="22"/>
          <ac:spMkLst>
            <pc:docMk/>
            <pc:sldMk cId="2325442132" sldId="627"/>
            <ac:spMk id="4" creationId="{A2680E35-6B31-5308-26F3-7FE0BDBF5F68}"/>
          </ac:spMkLst>
        </pc:spChg>
        <pc:spChg chg="add del mod">
          <ac:chgData name="조성래" userId="55a855a7-efa5-45ae-a20b-8a073c585d77" providerId="ADAL" clId="{6E612E0D-AD5C-4A6F-8373-AFD4692F5647}" dt="2023-04-26T18:19:12.285" v="946" actId="1076"/>
          <ac:spMkLst>
            <pc:docMk/>
            <pc:sldMk cId="2325442132" sldId="627"/>
            <ac:spMk id="5" creationId="{C8F7BFAF-E22E-7D65-52EC-A956F18CB8EE}"/>
          </ac:spMkLst>
        </pc:spChg>
        <pc:spChg chg="add del">
          <ac:chgData name="조성래" userId="55a855a7-efa5-45ae-a20b-8a073c585d77" providerId="ADAL" clId="{6E612E0D-AD5C-4A6F-8373-AFD4692F5647}" dt="2023-04-26T18:09:14.188" v="153" actId="478"/>
          <ac:spMkLst>
            <pc:docMk/>
            <pc:sldMk cId="2325442132" sldId="627"/>
            <ac:spMk id="6" creationId="{7A746093-32F5-59FA-005C-B7CF62B6B9B6}"/>
          </ac:spMkLst>
        </pc:spChg>
        <pc:spChg chg="add mod">
          <ac:chgData name="조성래" userId="55a855a7-efa5-45ae-a20b-8a073c585d77" providerId="ADAL" clId="{6E612E0D-AD5C-4A6F-8373-AFD4692F5647}" dt="2023-04-26T18:19:43.401" v="949" actId="2711"/>
          <ac:spMkLst>
            <pc:docMk/>
            <pc:sldMk cId="2325442132" sldId="627"/>
            <ac:spMk id="10" creationId="{693F460F-8A6E-60F0-1FF2-0855D7F08E84}"/>
          </ac:spMkLst>
        </pc:spChg>
        <pc:spChg chg="add del">
          <ac:chgData name="조성래" userId="55a855a7-efa5-45ae-a20b-8a073c585d77" providerId="ADAL" clId="{6E612E0D-AD5C-4A6F-8373-AFD4692F5647}" dt="2023-04-26T18:12:10.057" v="392" actId="22"/>
          <ac:spMkLst>
            <pc:docMk/>
            <pc:sldMk cId="2325442132" sldId="627"/>
            <ac:spMk id="12" creationId="{BEEDEC36-B256-B5E1-5426-7425ABE5C261}"/>
          </ac:spMkLst>
        </pc:spChg>
        <pc:spChg chg="mod">
          <ac:chgData name="조성래" userId="55a855a7-efa5-45ae-a20b-8a073c585d77" providerId="ADAL" clId="{6E612E0D-AD5C-4A6F-8373-AFD4692F5647}" dt="2023-04-26T18:19:12.285" v="946" actId="1076"/>
          <ac:spMkLst>
            <pc:docMk/>
            <pc:sldMk cId="2325442132" sldId="627"/>
            <ac:spMk id="16" creationId="{9D15B637-ED03-43D4-FEE2-47B95674480D}"/>
          </ac:spMkLst>
        </pc:spChg>
      </pc:sldChg>
      <pc:sldChg chg="del">
        <pc:chgData name="조성래" userId="55a855a7-efa5-45ae-a20b-8a073c585d77" providerId="ADAL" clId="{6E612E0D-AD5C-4A6F-8373-AFD4692F5647}" dt="2023-04-26T18:05:14.125" v="45" actId="47"/>
        <pc:sldMkLst>
          <pc:docMk/>
          <pc:sldMk cId="2679015020" sldId="628"/>
        </pc:sldMkLst>
      </pc:sldChg>
      <pc:sldChg chg="addSp delSp modSp add del mod modNotesTx">
        <pc:chgData name="조성래" userId="55a855a7-efa5-45ae-a20b-8a073c585d77" providerId="ADAL" clId="{6E612E0D-AD5C-4A6F-8373-AFD4692F5647}" dt="2023-04-26T18:38:45.638" v="1641" actId="20577"/>
        <pc:sldMkLst>
          <pc:docMk/>
          <pc:sldMk cId="2556493661" sldId="629"/>
        </pc:sldMkLst>
        <pc:spChg chg="add mod">
          <ac:chgData name="조성래" userId="55a855a7-efa5-45ae-a20b-8a073c585d77" providerId="ADAL" clId="{6E612E0D-AD5C-4A6F-8373-AFD4692F5647}" dt="2023-04-26T18:26:03.578" v="1395" actId="1076"/>
          <ac:spMkLst>
            <pc:docMk/>
            <pc:sldMk cId="2556493661" sldId="629"/>
            <ac:spMk id="2" creationId="{B0880DD1-B503-A050-788F-DAEF5D86A15C}"/>
          </ac:spMkLst>
        </pc:spChg>
        <pc:spChg chg="del">
          <ac:chgData name="조성래" userId="55a855a7-efa5-45ae-a20b-8a073c585d77" providerId="ADAL" clId="{6E612E0D-AD5C-4A6F-8373-AFD4692F5647}" dt="2023-04-26T18:14:32.300" v="776" actId="478"/>
          <ac:spMkLst>
            <pc:docMk/>
            <pc:sldMk cId="2556493661" sldId="629"/>
            <ac:spMk id="2" creationId="{EB1D8FFE-DDEE-9F13-D9E4-AA99369970AA}"/>
          </ac:spMkLst>
        </pc:spChg>
        <pc:spChg chg="mod">
          <ac:chgData name="조성래" userId="55a855a7-efa5-45ae-a20b-8a073c585d77" providerId="ADAL" clId="{6E612E0D-AD5C-4A6F-8373-AFD4692F5647}" dt="2023-04-26T18:26:03.578" v="1395" actId="1076"/>
          <ac:spMkLst>
            <pc:docMk/>
            <pc:sldMk cId="2556493661" sldId="629"/>
            <ac:spMk id="3" creationId="{231E5004-6A8C-F0C8-166B-2F7793FECF62}"/>
          </ac:spMkLst>
        </pc:spChg>
        <pc:spChg chg="del mod">
          <ac:chgData name="조성래" userId="55a855a7-efa5-45ae-a20b-8a073c585d77" providerId="ADAL" clId="{6E612E0D-AD5C-4A6F-8373-AFD4692F5647}" dt="2023-04-26T18:20:03.154" v="974" actId="478"/>
          <ac:spMkLst>
            <pc:docMk/>
            <pc:sldMk cId="2556493661" sldId="629"/>
            <ac:spMk id="4" creationId="{08CAD5BA-D936-C3C9-C62F-A40E9746641B}"/>
          </ac:spMkLst>
        </pc:spChg>
        <pc:spChg chg="add mod">
          <ac:chgData name="조성래" userId="55a855a7-efa5-45ae-a20b-8a073c585d77" providerId="ADAL" clId="{6E612E0D-AD5C-4A6F-8373-AFD4692F5647}" dt="2023-04-26T18:26:03.578" v="1395" actId="1076"/>
          <ac:spMkLst>
            <pc:docMk/>
            <pc:sldMk cId="2556493661" sldId="629"/>
            <ac:spMk id="5" creationId="{C6ABB37A-01F0-9F12-FD33-A88CED6CFECC}"/>
          </ac:spMkLst>
        </pc:spChg>
        <pc:spChg chg="del mod">
          <ac:chgData name="조성래" userId="55a855a7-efa5-45ae-a20b-8a073c585d77" providerId="ADAL" clId="{6E612E0D-AD5C-4A6F-8373-AFD4692F5647}" dt="2023-04-26T18:14:33.939" v="778" actId="478"/>
          <ac:spMkLst>
            <pc:docMk/>
            <pc:sldMk cId="2556493661" sldId="629"/>
            <ac:spMk id="6" creationId="{4291500E-45FA-9129-82AC-06B6D6F57F70}"/>
          </ac:spMkLst>
        </pc:spChg>
        <pc:spChg chg="add del mod">
          <ac:chgData name="조성래" userId="55a855a7-efa5-45ae-a20b-8a073c585d77" providerId="ADAL" clId="{6E612E0D-AD5C-4A6F-8373-AFD4692F5647}" dt="2023-04-26T18:20:23.433" v="982" actId="478"/>
          <ac:spMkLst>
            <pc:docMk/>
            <pc:sldMk cId="2556493661" sldId="629"/>
            <ac:spMk id="10" creationId="{608332E2-275A-A9C8-8698-E8FB39AA28D8}"/>
          </ac:spMkLst>
        </pc:spChg>
        <pc:spChg chg="add del mod">
          <ac:chgData name="조성래" userId="55a855a7-efa5-45ae-a20b-8a073c585d77" providerId="ADAL" clId="{6E612E0D-AD5C-4A6F-8373-AFD4692F5647}" dt="2023-04-26T18:24:34.316" v="1313" actId="478"/>
          <ac:spMkLst>
            <pc:docMk/>
            <pc:sldMk cId="2556493661" sldId="629"/>
            <ac:spMk id="11" creationId="{EB1F83D9-C024-1B79-5F73-E8040EBE999E}"/>
          </ac:spMkLst>
        </pc:spChg>
        <pc:spChg chg="add del mod">
          <ac:chgData name="조성래" userId="55a855a7-efa5-45ae-a20b-8a073c585d77" providerId="ADAL" clId="{6E612E0D-AD5C-4A6F-8373-AFD4692F5647}" dt="2023-04-26T18:24:30.903" v="1311"/>
          <ac:spMkLst>
            <pc:docMk/>
            <pc:sldMk cId="2556493661" sldId="629"/>
            <ac:spMk id="13" creationId="{871EEA46-4316-E6C1-F5A9-CB6D02BD0F0B}"/>
          </ac:spMkLst>
        </pc:spChg>
        <pc:spChg chg="add mod">
          <ac:chgData name="조성래" userId="55a855a7-efa5-45ae-a20b-8a073c585d77" providerId="ADAL" clId="{6E612E0D-AD5C-4A6F-8373-AFD4692F5647}" dt="2023-04-26T18:26:03.578" v="1395" actId="1076"/>
          <ac:spMkLst>
            <pc:docMk/>
            <pc:sldMk cId="2556493661" sldId="629"/>
            <ac:spMk id="14" creationId="{9A8561D2-F05E-825F-2745-3E4BAE9C623F}"/>
          </ac:spMkLst>
        </pc:spChg>
        <pc:spChg chg="add mod">
          <ac:chgData name="조성래" userId="55a855a7-efa5-45ae-a20b-8a073c585d77" providerId="ADAL" clId="{6E612E0D-AD5C-4A6F-8373-AFD4692F5647}" dt="2023-04-26T18:38:45.638" v="1641" actId="20577"/>
          <ac:spMkLst>
            <pc:docMk/>
            <pc:sldMk cId="2556493661" sldId="629"/>
            <ac:spMk id="15" creationId="{686BBA14-1466-1AD7-A00A-F1F6DA8649AA}"/>
          </ac:spMkLst>
        </pc:spChg>
      </pc:sldChg>
      <pc:sldChg chg="add del">
        <pc:chgData name="조성래" userId="55a855a7-efa5-45ae-a20b-8a073c585d77" providerId="ADAL" clId="{6E612E0D-AD5C-4A6F-8373-AFD4692F5647}" dt="2023-04-26T18:00:59.111" v="28"/>
        <pc:sldMkLst>
          <pc:docMk/>
          <pc:sldMk cId="49180450" sldId="630"/>
        </pc:sldMkLst>
      </pc:sldChg>
      <pc:sldChg chg="modSp new del mod">
        <pc:chgData name="조성래" userId="55a855a7-efa5-45ae-a20b-8a073c585d77" providerId="ADAL" clId="{6E612E0D-AD5C-4A6F-8373-AFD4692F5647}" dt="2023-04-26T18:01:22.119" v="33" actId="47"/>
        <pc:sldMkLst>
          <pc:docMk/>
          <pc:sldMk cId="325065642" sldId="630"/>
        </pc:sldMkLst>
        <pc:spChg chg="mod">
          <ac:chgData name="조성래" userId="55a855a7-efa5-45ae-a20b-8a073c585d77" providerId="ADAL" clId="{6E612E0D-AD5C-4A6F-8373-AFD4692F5647}" dt="2023-04-26T18:01:20.406" v="32" actId="20577"/>
          <ac:spMkLst>
            <pc:docMk/>
            <pc:sldMk cId="325065642" sldId="630"/>
            <ac:spMk id="2" creationId="{A3C3B2BC-4258-E0C2-EAAF-6ACFB155A342}"/>
          </ac:spMkLst>
        </pc:spChg>
      </pc:sldChg>
      <pc:sldChg chg="delSp modSp add del mod ord modNotesTx">
        <pc:chgData name="조성래" userId="55a855a7-efa5-45ae-a20b-8a073c585d77" providerId="ADAL" clId="{6E612E0D-AD5C-4A6F-8373-AFD4692F5647}" dt="2023-04-26T18:35:27.859" v="1618" actId="20577"/>
        <pc:sldMkLst>
          <pc:docMk/>
          <pc:sldMk cId="1226290606" sldId="630"/>
        </pc:sldMkLst>
        <pc:spChg chg="del">
          <ac:chgData name="조성래" userId="55a855a7-efa5-45ae-a20b-8a073c585d77" providerId="ADAL" clId="{6E612E0D-AD5C-4A6F-8373-AFD4692F5647}" dt="2023-04-26T18:09:53.625" v="189" actId="478"/>
          <ac:spMkLst>
            <pc:docMk/>
            <pc:sldMk cId="1226290606" sldId="630"/>
            <ac:spMk id="5" creationId="{C8F7BFAF-E22E-7D65-52EC-A956F18CB8EE}"/>
          </ac:spMkLst>
        </pc:spChg>
        <pc:spChg chg="mod">
          <ac:chgData name="조성래" userId="55a855a7-efa5-45ae-a20b-8a073c585d77" providerId="ADAL" clId="{6E612E0D-AD5C-4A6F-8373-AFD4692F5647}" dt="2023-04-26T18:10:14.134" v="225" actId="1076"/>
          <ac:spMkLst>
            <pc:docMk/>
            <pc:sldMk cId="1226290606" sldId="630"/>
            <ac:spMk id="16" creationId="{9D15B637-ED03-43D4-FEE2-47B95674480D}"/>
          </ac:spMkLst>
        </pc:spChg>
      </pc:sldChg>
      <pc:sldChg chg="add del">
        <pc:chgData name="조성래" userId="55a855a7-efa5-45ae-a20b-8a073c585d77" providerId="ADAL" clId="{6E612E0D-AD5C-4A6F-8373-AFD4692F5647}" dt="2023-04-26T18:07:35.342" v="76"/>
        <pc:sldMkLst>
          <pc:docMk/>
          <pc:sldMk cId="1969501675" sldId="630"/>
        </pc:sldMkLst>
      </pc:sldChg>
      <pc:sldChg chg="delSp modSp add del mod">
        <pc:chgData name="조성래" userId="55a855a7-efa5-45ae-a20b-8a073c585d77" providerId="ADAL" clId="{6E612E0D-AD5C-4A6F-8373-AFD4692F5647}" dt="2023-04-26T18:26:24.688" v="1398" actId="47"/>
        <pc:sldMkLst>
          <pc:docMk/>
          <pc:sldMk cId="869486538" sldId="631"/>
        </pc:sldMkLst>
        <pc:spChg chg="del mod">
          <ac:chgData name="조성래" userId="55a855a7-efa5-45ae-a20b-8a073c585d77" providerId="ADAL" clId="{6E612E0D-AD5C-4A6F-8373-AFD4692F5647}" dt="2023-04-26T18:20:22.448" v="981" actId="478"/>
          <ac:spMkLst>
            <pc:docMk/>
            <pc:sldMk cId="869486538" sldId="631"/>
            <ac:spMk id="3" creationId="{231E5004-6A8C-F0C8-166B-2F7793FECF62}"/>
          </ac:spMkLst>
        </pc:spChg>
      </pc:sldChg>
      <pc:sldChg chg="add del">
        <pc:chgData name="조성래" userId="55a855a7-efa5-45ae-a20b-8a073c585d77" providerId="ADAL" clId="{6E612E0D-AD5C-4A6F-8373-AFD4692F5647}" dt="2023-04-26T18:20:17.325" v="978"/>
        <pc:sldMkLst>
          <pc:docMk/>
          <pc:sldMk cId="4129949165" sldId="631"/>
        </pc:sldMkLst>
      </pc:sldChg>
      <pc:sldChg chg="addSp delSp modSp add mod modNotesTx">
        <pc:chgData name="조성래" userId="55a855a7-efa5-45ae-a20b-8a073c585d77" providerId="ADAL" clId="{6E612E0D-AD5C-4A6F-8373-AFD4692F5647}" dt="2023-04-26T18:51:36.173" v="2628" actId="20577"/>
        <pc:sldMkLst>
          <pc:docMk/>
          <pc:sldMk cId="1062655364" sldId="632"/>
        </pc:sldMkLst>
        <pc:spChg chg="del">
          <ac:chgData name="조성래" userId="55a855a7-efa5-45ae-a20b-8a073c585d77" providerId="ADAL" clId="{6E612E0D-AD5C-4A6F-8373-AFD4692F5647}" dt="2023-04-26T18:27:05.495" v="1419" actId="478"/>
          <ac:spMkLst>
            <pc:docMk/>
            <pc:sldMk cId="1062655364" sldId="632"/>
            <ac:spMk id="2" creationId="{B0880DD1-B503-A050-788F-DAEF5D86A15C}"/>
          </ac:spMkLst>
        </pc:spChg>
        <pc:spChg chg="mod ord">
          <ac:chgData name="조성래" userId="55a855a7-efa5-45ae-a20b-8a073c585d77" providerId="ADAL" clId="{6E612E0D-AD5C-4A6F-8373-AFD4692F5647}" dt="2023-04-26T18:32:48.856" v="1493" actId="1076"/>
          <ac:spMkLst>
            <pc:docMk/>
            <pc:sldMk cId="1062655364" sldId="632"/>
            <ac:spMk id="3" creationId="{231E5004-6A8C-F0C8-166B-2F7793FECF62}"/>
          </ac:spMkLst>
        </pc:spChg>
        <pc:spChg chg="del">
          <ac:chgData name="조성래" userId="55a855a7-efa5-45ae-a20b-8a073c585d77" providerId="ADAL" clId="{6E612E0D-AD5C-4A6F-8373-AFD4692F5647}" dt="2023-04-26T18:27:04.513" v="1418" actId="478"/>
          <ac:spMkLst>
            <pc:docMk/>
            <pc:sldMk cId="1062655364" sldId="632"/>
            <ac:spMk id="5" creationId="{C6ABB37A-01F0-9F12-FD33-A88CED6CFECC}"/>
          </ac:spMkLst>
        </pc:spChg>
        <pc:spChg chg="add del mod">
          <ac:chgData name="조성래" userId="55a855a7-efa5-45ae-a20b-8a073c585d77" providerId="ADAL" clId="{6E612E0D-AD5C-4A6F-8373-AFD4692F5647}" dt="2023-04-26T18:27:10.087" v="1423" actId="478"/>
          <ac:spMkLst>
            <pc:docMk/>
            <pc:sldMk cId="1062655364" sldId="632"/>
            <ac:spMk id="6" creationId="{322864BA-9630-A815-AE4A-89FC60CC26A3}"/>
          </ac:spMkLst>
        </pc:spChg>
        <pc:spChg chg="del">
          <ac:chgData name="조성래" userId="55a855a7-efa5-45ae-a20b-8a073c585d77" providerId="ADAL" clId="{6E612E0D-AD5C-4A6F-8373-AFD4692F5647}" dt="2023-04-26T18:27:06.326" v="1420" actId="478"/>
          <ac:spMkLst>
            <pc:docMk/>
            <pc:sldMk cId="1062655364" sldId="632"/>
            <ac:spMk id="14" creationId="{9A8561D2-F05E-825F-2745-3E4BAE9C623F}"/>
          </ac:spMkLst>
        </pc:spChg>
        <pc:spChg chg="del mod">
          <ac:chgData name="조성래" userId="55a855a7-efa5-45ae-a20b-8a073c585d77" providerId="ADAL" clId="{6E612E0D-AD5C-4A6F-8373-AFD4692F5647}" dt="2023-04-26T18:27:07.267" v="1421" actId="478"/>
          <ac:spMkLst>
            <pc:docMk/>
            <pc:sldMk cId="1062655364" sldId="632"/>
            <ac:spMk id="15" creationId="{686BBA14-1466-1AD7-A00A-F1F6DA8649AA}"/>
          </ac:spMkLst>
        </pc:spChg>
        <pc:spChg chg="add mod">
          <ac:chgData name="조성래" userId="55a855a7-efa5-45ae-a20b-8a073c585d77" providerId="ADAL" clId="{6E612E0D-AD5C-4A6F-8373-AFD4692F5647}" dt="2023-04-26T18:34:49.910" v="1609" actId="1076"/>
          <ac:spMkLst>
            <pc:docMk/>
            <pc:sldMk cId="1062655364" sldId="632"/>
            <ac:spMk id="17" creationId="{AC5ADB93-858C-1B26-DA51-95838FED48D6}"/>
          </ac:spMkLst>
        </pc:spChg>
        <pc:spChg chg="add mod">
          <ac:chgData name="조성래" userId="55a855a7-efa5-45ae-a20b-8a073c585d77" providerId="ADAL" clId="{6E612E0D-AD5C-4A6F-8373-AFD4692F5647}" dt="2023-04-26T18:33:04.151" v="1510" actId="20577"/>
          <ac:spMkLst>
            <pc:docMk/>
            <pc:sldMk cId="1062655364" sldId="632"/>
            <ac:spMk id="18" creationId="{0BD258E5-0A29-6EBE-562A-9218588EC170}"/>
          </ac:spMkLst>
        </pc:spChg>
        <pc:spChg chg="add mod">
          <ac:chgData name="조성래" userId="55a855a7-efa5-45ae-a20b-8a073c585d77" providerId="ADAL" clId="{6E612E0D-AD5C-4A6F-8373-AFD4692F5647}" dt="2023-04-26T18:33:37.784" v="1527" actId="1076"/>
          <ac:spMkLst>
            <pc:docMk/>
            <pc:sldMk cId="1062655364" sldId="632"/>
            <ac:spMk id="19" creationId="{81E0B335-E5DF-9948-B72C-64A108BB86D4}"/>
          </ac:spMkLst>
        </pc:spChg>
        <pc:spChg chg="add mod">
          <ac:chgData name="조성래" userId="55a855a7-efa5-45ae-a20b-8a073c585d77" providerId="ADAL" clId="{6E612E0D-AD5C-4A6F-8373-AFD4692F5647}" dt="2023-04-26T18:33:23.532" v="1518"/>
          <ac:spMkLst>
            <pc:docMk/>
            <pc:sldMk cId="1062655364" sldId="632"/>
            <ac:spMk id="20" creationId="{83F28297-5A0D-E65C-EC53-A637B8B8B837}"/>
          </ac:spMkLst>
        </pc:spChg>
        <pc:spChg chg="add mod">
          <ac:chgData name="조성래" userId="55a855a7-efa5-45ae-a20b-8a073c585d77" providerId="ADAL" clId="{6E612E0D-AD5C-4A6F-8373-AFD4692F5647}" dt="2023-04-26T18:33:59.261" v="1545" actId="20577"/>
          <ac:spMkLst>
            <pc:docMk/>
            <pc:sldMk cId="1062655364" sldId="632"/>
            <ac:spMk id="21" creationId="{C1C1BBF1-165A-28BB-67B0-713B6FA58C57}"/>
          </ac:spMkLst>
        </pc:spChg>
        <pc:picChg chg="add mod">
          <ac:chgData name="조성래" userId="55a855a7-efa5-45ae-a20b-8a073c585d77" providerId="ADAL" clId="{6E612E0D-AD5C-4A6F-8373-AFD4692F5647}" dt="2023-04-26T18:27:30.529" v="1435" actId="1076"/>
          <ac:picMkLst>
            <pc:docMk/>
            <pc:sldMk cId="1062655364" sldId="632"/>
            <ac:picMk id="10" creationId="{4C54D412-3D10-1A6C-C662-7509CA0ED70A}"/>
          </ac:picMkLst>
        </pc:picChg>
        <pc:picChg chg="add mod">
          <ac:chgData name="조성래" userId="55a855a7-efa5-45ae-a20b-8a073c585d77" providerId="ADAL" clId="{6E612E0D-AD5C-4A6F-8373-AFD4692F5647}" dt="2023-04-26T18:27:31.287" v="1436" actId="1076"/>
          <ac:picMkLst>
            <pc:docMk/>
            <pc:sldMk cId="1062655364" sldId="632"/>
            <ac:picMk id="11" creationId="{149A7B1E-3F6C-1CCC-FE5D-573B1CB5E86E}"/>
          </ac:picMkLst>
        </pc:picChg>
        <pc:picChg chg="add mod">
          <ac:chgData name="조성래" userId="55a855a7-efa5-45ae-a20b-8a073c585d77" providerId="ADAL" clId="{6E612E0D-AD5C-4A6F-8373-AFD4692F5647}" dt="2023-04-26T18:27:21.834" v="1429" actId="1076"/>
          <ac:picMkLst>
            <pc:docMk/>
            <pc:sldMk cId="1062655364" sldId="632"/>
            <ac:picMk id="12" creationId="{C7682542-710A-DBAA-1269-18EA00CD55AF}"/>
          </ac:picMkLst>
        </pc:picChg>
        <pc:picChg chg="add mod">
          <ac:chgData name="조성래" userId="55a855a7-efa5-45ae-a20b-8a073c585d77" providerId="ADAL" clId="{6E612E0D-AD5C-4A6F-8373-AFD4692F5647}" dt="2023-04-26T18:27:32.778" v="1437" actId="1076"/>
          <ac:picMkLst>
            <pc:docMk/>
            <pc:sldMk cId="1062655364" sldId="632"/>
            <ac:picMk id="13" creationId="{27440986-1587-B843-E92B-917B5A519AF2}"/>
          </ac:picMkLst>
        </pc:picChg>
        <pc:picChg chg="add mod">
          <ac:chgData name="조성래" userId="55a855a7-efa5-45ae-a20b-8a073c585d77" providerId="ADAL" clId="{6E612E0D-AD5C-4A6F-8373-AFD4692F5647}" dt="2023-04-26T18:27:38.083" v="1439" actId="1076"/>
          <ac:picMkLst>
            <pc:docMk/>
            <pc:sldMk cId="1062655364" sldId="632"/>
            <ac:picMk id="16" creationId="{7D75467B-A9AF-A40B-F36F-07EB21D8D890}"/>
          </ac:picMkLst>
        </pc:picChg>
      </pc:sldChg>
      <pc:sldChg chg="addSp delSp modSp add mod modNotesTx">
        <pc:chgData name="조성래" userId="55a855a7-efa5-45ae-a20b-8a073c585d77" providerId="ADAL" clId="{6E612E0D-AD5C-4A6F-8373-AFD4692F5647}" dt="2023-04-26T18:35:09.483" v="1611" actId="20577"/>
        <pc:sldMkLst>
          <pc:docMk/>
          <pc:sldMk cId="561121532" sldId="633"/>
        </pc:sldMkLst>
        <pc:spChg chg="add mod">
          <ac:chgData name="조성래" userId="55a855a7-efa5-45ae-a20b-8a073c585d77" providerId="ADAL" clId="{6E612E0D-AD5C-4A6F-8373-AFD4692F5647}" dt="2023-04-26T18:34:26.331" v="1585" actId="1076"/>
          <ac:spMkLst>
            <pc:docMk/>
            <pc:sldMk cId="561121532" sldId="633"/>
            <ac:spMk id="2" creationId="{EFF0813C-DF4A-8469-59A2-91EFF5B8FBF8}"/>
          </ac:spMkLst>
        </pc:spChg>
        <pc:picChg chg="del">
          <ac:chgData name="조성래" userId="55a855a7-efa5-45ae-a20b-8a073c585d77" providerId="ADAL" clId="{6E612E0D-AD5C-4A6F-8373-AFD4692F5647}" dt="2023-04-26T18:29:56.735" v="1452" actId="478"/>
          <ac:picMkLst>
            <pc:docMk/>
            <pc:sldMk cId="561121532" sldId="633"/>
            <ac:picMk id="3" creationId="{6E10122F-E8B6-6182-0BA6-3011CC4A9869}"/>
          </ac:picMkLst>
        </pc:picChg>
        <pc:picChg chg="del mod">
          <ac:chgData name="조성래" userId="55a855a7-efa5-45ae-a20b-8a073c585d77" providerId="ADAL" clId="{6E612E0D-AD5C-4A6F-8373-AFD4692F5647}" dt="2023-04-26T18:29:57.298" v="1454" actId="478"/>
          <ac:picMkLst>
            <pc:docMk/>
            <pc:sldMk cId="561121532" sldId="633"/>
            <ac:picMk id="6" creationId="{B99A17CD-4955-F0A0-06FF-F28AB25F3F3F}"/>
          </ac:picMkLst>
        </pc:picChg>
        <pc:picChg chg="mod">
          <ac:chgData name="조성래" userId="55a855a7-efa5-45ae-a20b-8a073c585d77" providerId="ADAL" clId="{6E612E0D-AD5C-4A6F-8373-AFD4692F5647}" dt="2023-04-26T18:34:54.177" v="1610" actId="1076"/>
          <ac:picMkLst>
            <pc:docMk/>
            <pc:sldMk cId="561121532" sldId="633"/>
            <ac:picMk id="12" creationId="{C8A1B328-7A8C-42BA-B46A-B3533A360F2B}"/>
          </ac:picMkLst>
        </pc:picChg>
      </pc:sldChg>
      <pc:sldChg chg="modSp add mod">
        <pc:chgData name="조성래" userId="55a855a7-efa5-45ae-a20b-8a073c585d77" providerId="ADAL" clId="{6E612E0D-AD5C-4A6F-8373-AFD4692F5647}" dt="2023-04-26T18:52:39.748" v="2666" actId="20577"/>
        <pc:sldMkLst>
          <pc:docMk/>
          <pc:sldMk cId="2981513400" sldId="634"/>
        </pc:sldMkLst>
        <pc:spChg chg="mod">
          <ac:chgData name="조성래" userId="55a855a7-efa5-45ae-a20b-8a073c585d77" providerId="ADAL" clId="{6E612E0D-AD5C-4A6F-8373-AFD4692F5647}" dt="2023-04-26T18:52:39.748" v="2666" actId="20577"/>
          <ac:spMkLst>
            <pc:docMk/>
            <pc:sldMk cId="2981513400" sldId="634"/>
            <ac:spMk id="16" creationId="{9D15B637-ED03-43D4-FEE2-47B95674480D}"/>
          </ac:spMkLst>
        </pc:spChg>
      </pc:sldChg>
      <pc:sldChg chg="addSp delSp modSp add mod">
        <pc:chgData name="조성래" userId="55a855a7-efa5-45ae-a20b-8a073c585d77" providerId="ADAL" clId="{6E612E0D-AD5C-4A6F-8373-AFD4692F5647}" dt="2023-04-26T18:56:44.370" v="2760" actId="1076"/>
        <pc:sldMkLst>
          <pc:docMk/>
          <pc:sldMk cId="3938117822" sldId="635"/>
        </pc:sldMkLst>
        <pc:spChg chg="add del">
          <ac:chgData name="조성래" userId="55a855a7-efa5-45ae-a20b-8a073c585d77" providerId="ADAL" clId="{6E612E0D-AD5C-4A6F-8373-AFD4692F5647}" dt="2023-04-26T18:53:29.968" v="2681" actId="22"/>
          <ac:spMkLst>
            <pc:docMk/>
            <pc:sldMk cId="3938117822" sldId="635"/>
            <ac:spMk id="4" creationId="{C6C925E1-3539-CF07-7B0E-6028C8422E71}"/>
          </ac:spMkLst>
        </pc:spChg>
        <pc:spChg chg="mod">
          <ac:chgData name="조성래" userId="55a855a7-efa5-45ae-a20b-8a073c585d77" providerId="ADAL" clId="{6E612E0D-AD5C-4A6F-8373-AFD4692F5647}" dt="2023-04-26T18:56:44.370" v="2760" actId="1076"/>
          <ac:spMkLst>
            <pc:docMk/>
            <pc:sldMk cId="3938117822" sldId="635"/>
            <ac:spMk id="5" creationId="{C8F7BFAF-E22E-7D65-52EC-A956F18CB8EE}"/>
          </ac:spMkLst>
        </pc:spChg>
        <pc:spChg chg="add del mod">
          <ac:chgData name="조성래" userId="55a855a7-efa5-45ae-a20b-8a073c585d77" providerId="ADAL" clId="{6E612E0D-AD5C-4A6F-8373-AFD4692F5647}" dt="2023-04-26T18:53:43.531" v="2688"/>
          <ac:spMkLst>
            <pc:docMk/>
            <pc:sldMk cId="3938117822" sldId="635"/>
            <ac:spMk id="6" creationId="{AC35E63D-D4CE-242A-F881-075C5B3C6A4F}"/>
          </ac:spMkLst>
        </pc:spChg>
        <pc:spChg chg="mod">
          <ac:chgData name="조성래" userId="55a855a7-efa5-45ae-a20b-8a073c585d77" providerId="ADAL" clId="{6E612E0D-AD5C-4A6F-8373-AFD4692F5647}" dt="2023-04-26T18:55:59.318" v="2752" actId="113"/>
          <ac:spMkLst>
            <pc:docMk/>
            <pc:sldMk cId="3938117822" sldId="635"/>
            <ac:spMk id="10" creationId="{693F460F-8A6E-60F0-1FF2-0855D7F08E84}"/>
          </ac:spMkLst>
        </pc:spChg>
        <pc:spChg chg="add mod">
          <ac:chgData name="조성래" userId="55a855a7-efa5-45ae-a20b-8a073c585d77" providerId="ADAL" clId="{6E612E0D-AD5C-4A6F-8373-AFD4692F5647}" dt="2023-04-26T18:56:35.377" v="2758" actId="1076"/>
          <ac:spMkLst>
            <pc:docMk/>
            <pc:sldMk cId="3938117822" sldId="635"/>
            <ac:spMk id="11" creationId="{DA93CB05-9411-E42A-62C6-F1A71FAEDCF3}"/>
          </ac:spMkLst>
        </pc:spChg>
        <pc:spChg chg="add mod">
          <ac:chgData name="조성래" userId="55a855a7-efa5-45ae-a20b-8a073c585d77" providerId="ADAL" clId="{6E612E0D-AD5C-4A6F-8373-AFD4692F5647}" dt="2023-04-26T18:56:35.377" v="2758" actId="1076"/>
          <ac:spMkLst>
            <pc:docMk/>
            <pc:sldMk cId="3938117822" sldId="635"/>
            <ac:spMk id="12" creationId="{9BF3F3DA-C41E-7571-8408-EA6A31352950}"/>
          </ac:spMkLst>
        </pc:spChg>
        <pc:spChg chg="del mod">
          <ac:chgData name="조성래" userId="55a855a7-efa5-45ae-a20b-8a073c585d77" providerId="ADAL" clId="{6E612E0D-AD5C-4A6F-8373-AFD4692F5647}" dt="2023-04-26T18:53:24.856" v="2679" actId="478"/>
          <ac:spMkLst>
            <pc:docMk/>
            <pc:sldMk cId="3938117822" sldId="635"/>
            <ac:spMk id="16" creationId="{9D15B637-ED03-43D4-FEE2-47B95674480D}"/>
          </ac:spMkLst>
        </pc:spChg>
      </pc:sldChg>
      <pc:sldChg chg="new">
        <pc:chgData name="조성래" userId="55a855a7-efa5-45ae-a20b-8a073c585d77" providerId="ADAL" clId="{6E612E0D-AD5C-4A6F-8373-AFD4692F5647}" dt="2023-04-26T18:59:12.046" v="2890" actId="680"/>
        <pc:sldMkLst>
          <pc:docMk/>
          <pc:sldMk cId="2787952146" sldId="636"/>
        </pc:sldMkLst>
      </pc:sldChg>
      <pc:sldMasterChg chg="delSp modSp mod modSldLayout">
        <pc:chgData name="조성래" userId="55a855a7-efa5-45ae-a20b-8a073c585d77" providerId="ADAL" clId="{6E612E0D-AD5C-4A6F-8373-AFD4692F5647}" dt="2023-04-26T18:03:12.169" v="41"/>
        <pc:sldMasterMkLst>
          <pc:docMk/>
          <pc:sldMasterMk cId="1632095664" sldId="2147483664"/>
        </pc:sldMasterMkLst>
        <pc:spChg chg="del mod">
          <ac:chgData name="조성래" userId="55a855a7-efa5-45ae-a20b-8a073c585d77" providerId="ADAL" clId="{6E612E0D-AD5C-4A6F-8373-AFD4692F5647}" dt="2023-04-26T18:01:41.426" v="36" actId="478"/>
          <ac:spMkLst>
            <pc:docMk/>
            <pc:sldMasterMk cId="1632095664" sldId="2147483664"/>
            <ac:spMk id="2" creationId="{8AFFEFC7-05B8-8135-139B-95D9B35A6803}"/>
          </ac:spMkLst>
        </pc:spChg>
        <pc:spChg chg="mod">
          <ac:chgData name="조성래" userId="55a855a7-efa5-45ae-a20b-8a073c585d77" providerId="ADAL" clId="{6E612E0D-AD5C-4A6F-8373-AFD4692F5647}" dt="2023-04-26T18:03:10.220" v="39" actId="1076"/>
          <ac:spMkLst>
            <pc:docMk/>
            <pc:sldMasterMk cId="1632095664" sldId="2147483664"/>
            <ac:spMk id="3" creationId="{59B2C0E8-8A1A-244C-64AA-6D81AF8A086A}"/>
          </ac:spMkLst>
        </pc:spChg>
        <pc:sldLayoutChg chg="addSp delSp modSp mod">
          <pc:chgData name="조성래" userId="55a855a7-efa5-45ae-a20b-8a073c585d77" providerId="ADAL" clId="{6E612E0D-AD5C-4A6F-8373-AFD4692F5647}" dt="2023-04-26T18:03:11.570" v="40"/>
          <pc:sldLayoutMkLst>
            <pc:docMk/>
            <pc:sldMasterMk cId="1632095664" sldId="2147483664"/>
            <pc:sldLayoutMk cId="3542593370" sldId="2147483666"/>
          </pc:sldLayoutMkLst>
          <pc:spChg chg="add del mod">
            <ac:chgData name="조성래" userId="55a855a7-efa5-45ae-a20b-8a073c585d77" providerId="ADAL" clId="{6E612E0D-AD5C-4A6F-8373-AFD4692F5647}" dt="2023-04-26T18:01:37.773" v="34" actId="478"/>
            <ac:spMkLst>
              <pc:docMk/>
              <pc:sldMasterMk cId="1632095664" sldId="2147483664"/>
              <pc:sldLayoutMk cId="3542593370" sldId="2147483666"/>
              <ac:spMk id="2" creationId="{D9D6BDC9-7388-FC63-20F2-E4579F972545}"/>
            </ac:spMkLst>
          </pc:spChg>
          <pc:spChg chg="add del mod">
            <ac:chgData name="조성래" userId="55a855a7-efa5-45ae-a20b-8a073c585d77" providerId="ADAL" clId="{6E612E0D-AD5C-4A6F-8373-AFD4692F5647}" dt="2023-04-26T18:02:02.287" v="38"/>
            <ac:spMkLst>
              <pc:docMk/>
              <pc:sldMasterMk cId="1632095664" sldId="2147483664"/>
              <pc:sldLayoutMk cId="3542593370" sldId="2147483666"/>
              <ac:spMk id="3" creationId="{264A59AB-D7CD-B62F-D765-3A96AD4C559A}"/>
            </ac:spMkLst>
          </pc:spChg>
          <pc:spChg chg="add mod">
            <ac:chgData name="조성래" userId="55a855a7-efa5-45ae-a20b-8a073c585d77" providerId="ADAL" clId="{6E612E0D-AD5C-4A6F-8373-AFD4692F5647}" dt="2023-04-26T18:03:11.570" v="40"/>
            <ac:spMkLst>
              <pc:docMk/>
              <pc:sldMasterMk cId="1632095664" sldId="2147483664"/>
              <pc:sldLayoutMk cId="3542593370" sldId="2147483666"/>
              <ac:spMk id="4" creationId="{AAB96F32-A672-BFCB-87B9-C964458698E3}"/>
            </ac:spMkLst>
          </pc:spChg>
        </pc:sldLayoutChg>
        <pc:sldLayoutChg chg="addSp delSp modSp mod">
          <pc:chgData name="조성래" userId="55a855a7-efa5-45ae-a20b-8a073c585d77" providerId="ADAL" clId="{6E612E0D-AD5C-4A6F-8373-AFD4692F5647}" dt="2023-04-26T18:03:12.169" v="41"/>
          <pc:sldLayoutMkLst>
            <pc:docMk/>
            <pc:sldMasterMk cId="1632095664" sldId="2147483664"/>
            <pc:sldLayoutMk cId="2123736470" sldId="2147483667"/>
          </pc:sldLayoutMkLst>
          <pc:spChg chg="add del mod">
            <ac:chgData name="조성래" userId="55a855a7-efa5-45ae-a20b-8a073c585d77" providerId="ADAL" clId="{6E612E0D-AD5C-4A6F-8373-AFD4692F5647}" dt="2023-04-26T18:01:40.202" v="35" actId="478"/>
            <ac:spMkLst>
              <pc:docMk/>
              <pc:sldMasterMk cId="1632095664" sldId="2147483664"/>
              <pc:sldLayoutMk cId="2123736470" sldId="2147483667"/>
              <ac:spMk id="2" creationId="{33310C30-3529-109F-46A6-4BC824CFD502}"/>
            </ac:spMkLst>
          </pc:spChg>
          <pc:spChg chg="add del mod">
            <ac:chgData name="조성래" userId="55a855a7-efa5-45ae-a20b-8a073c585d77" providerId="ADAL" clId="{6E612E0D-AD5C-4A6F-8373-AFD4692F5647}" dt="2023-04-26T18:00:38.492" v="26"/>
            <ac:spMkLst>
              <pc:docMk/>
              <pc:sldMasterMk cId="1632095664" sldId="2147483664"/>
              <pc:sldLayoutMk cId="2123736470" sldId="2147483667"/>
              <ac:spMk id="3" creationId="{3EC14B84-C7F8-3A00-EF9D-7BFA81855646}"/>
            </ac:spMkLst>
          </pc:spChg>
          <pc:spChg chg="add mod">
            <ac:chgData name="조성래" userId="55a855a7-efa5-45ae-a20b-8a073c585d77" providerId="ADAL" clId="{6E612E0D-AD5C-4A6F-8373-AFD4692F5647}" dt="2023-04-26T18:03:12.169" v="41"/>
            <ac:spMkLst>
              <pc:docMk/>
              <pc:sldMasterMk cId="1632095664" sldId="2147483664"/>
              <pc:sldLayoutMk cId="2123736470" sldId="2147483667"/>
              <ac:spMk id="4" creationId="{C195986F-E136-0FC3-6E79-375712D85A53}"/>
            </ac:spMkLst>
          </pc:spChg>
        </pc:sldLayoutChg>
      </pc:sldMasterChg>
      <pc:sldMasterChg chg="new del mod addSldLayout delSldLayout">
        <pc:chgData name="조성래" userId="55a855a7-efa5-45ae-a20b-8a073c585d77" providerId="ADAL" clId="{6E612E0D-AD5C-4A6F-8373-AFD4692F5647}" dt="2023-04-26T17:59:09.858" v="19" actId="2696"/>
        <pc:sldMasterMkLst>
          <pc:docMk/>
          <pc:sldMasterMk cId="3931956197" sldId="2147483668"/>
        </pc:sldMasterMkLst>
        <pc:sldLayoutChg chg="new del replId">
          <pc:chgData name="조성래" userId="55a855a7-efa5-45ae-a20b-8a073c585d77" providerId="ADAL" clId="{6E612E0D-AD5C-4A6F-8373-AFD4692F5647}" dt="2023-04-26T17:59:09.827" v="8" actId="2696"/>
          <pc:sldLayoutMkLst>
            <pc:docMk/>
            <pc:sldMasterMk cId="3931956197" sldId="2147483668"/>
            <pc:sldLayoutMk cId="253698813" sldId="2147483669"/>
          </pc:sldLayoutMkLst>
        </pc:sldLayoutChg>
        <pc:sldLayoutChg chg="new del replId">
          <pc:chgData name="조성래" userId="55a855a7-efa5-45ae-a20b-8a073c585d77" providerId="ADAL" clId="{6E612E0D-AD5C-4A6F-8373-AFD4692F5647}" dt="2023-04-26T17:59:09.831" v="9" actId="2696"/>
          <pc:sldLayoutMkLst>
            <pc:docMk/>
            <pc:sldMasterMk cId="3931956197" sldId="2147483668"/>
            <pc:sldLayoutMk cId="3033027439" sldId="2147483670"/>
          </pc:sldLayoutMkLst>
        </pc:sldLayoutChg>
        <pc:sldLayoutChg chg="new del replId">
          <pc:chgData name="조성래" userId="55a855a7-efa5-45ae-a20b-8a073c585d77" providerId="ADAL" clId="{6E612E0D-AD5C-4A6F-8373-AFD4692F5647}" dt="2023-04-26T17:59:09.835" v="10" actId="2696"/>
          <pc:sldLayoutMkLst>
            <pc:docMk/>
            <pc:sldMasterMk cId="3931956197" sldId="2147483668"/>
            <pc:sldLayoutMk cId="2718060215" sldId="2147483671"/>
          </pc:sldLayoutMkLst>
        </pc:sldLayoutChg>
        <pc:sldLayoutChg chg="new del replId">
          <pc:chgData name="조성래" userId="55a855a7-efa5-45ae-a20b-8a073c585d77" providerId="ADAL" clId="{6E612E0D-AD5C-4A6F-8373-AFD4692F5647}" dt="2023-04-26T17:59:09.838" v="11" actId="2696"/>
          <pc:sldLayoutMkLst>
            <pc:docMk/>
            <pc:sldMasterMk cId="3931956197" sldId="2147483668"/>
            <pc:sldLayoutMk cId="1597704316" sldId="2147483672"/>
          </pc:sldLayoutMkLst>
        </pc:sldLayoutChg>
        <pc:sldLayoutChg chg="new del replId">
          <pc:chgData name="조성래" userId="55a855a7-efa5-45ae-a20b-8a073c585d77" providerId="ADAL" clId="{6E612E0D-AD5C-4A6F-8373-AFD4692F5647}" dt="2023-04-26T17:59:09.841" v="12" actId="2696"/>
          <pc:sldLayoutMkLst>
            <pc:docMk/>
            <pc:sldMasterMk cId="3931956197" sldId="2147483668"/>
            <pc:sldLayoutMk cId="627171897" sldId="2147483673"/>
          </pc:sldLayoutMkLst>
        </pc:sldLayoutChg>
        <pc:sldLayoutChg chg="new del replId">
          <pc:chgData name="조성래" userId="55a855a7-efa5-45ae-a20b-8a073c585d77" providerId="ADAL" clId="{6E612E0D-AD5C-4A6F-8373-AFD4692F5647}" dt="2023-04-26T17:59:09.844" v="13" actId="2696"/>
          <pc:sldLayoutMkLst>
            <pc:docMk/>
            <pc:sldMasterMk cId="3931956197" sldId="2147483668"/>
            <pc:sldLayoutMk cId="476952250" sldId="2147483674"/>
          </pc:sldLayoutMkLst>
        </pc:sldLayoutChg>
        <pc:sldLayoutChg chg="new del replId">
          <pc:chgData name="조성래" userId="55a855a7-efa5-45ae-a20b-8a073c585d77" providerId="ADAL" clId="{6E612E0D-AD5C-4A6F-8373-AFD4692F5647}" dt="2023-04-26T17:59:09.847" v="14" actId="2696"/>
          <pc:sldLayoutMkLst>
            <pc:docMk/>
            <pc:sldMasterMk cId="3931956197" sldId="2147483668"/>
            <pc:sldLayoutMk cId="1715999732" sldId="2147483675"/>
          </pc:sldLayoutMkLst>
        </pc:sldLayoutChg>
        <pc:sldLayoutChg chg="new del replId">
          <pc:chgData name="조성래" userId="55a855a7-efa5-45ae-a20b-8a073c585d77" providerId="ADAL" clId="{6E612E0D-AD5C-4A6F-8373-AFD4692F5647}" dt="2023-04-26T17:59:09.850" v="15" actId="2696"/>
          <pc:sldLayoutMkLst>
            <pc:docMk/>
            <pc:sldMasterMk cId="3931956197" sldId="2147483668"/>
            <pc:sldLayoutMk cId="948605735" sldId="2147483676"/>
          </pc:sldLayoutMkLst>
        </pc:sldLayoutChg>
        <pc:sldLayoutChg chg="new del replId">
          <pc:chgData name="조성래" userId="55a855a7-efa5-45ae-a20b-8a073c585d77" providerId="ADAL" clId="{6E612E0D-AD5C-4A6F-8373-AFD4692F5647}" dt="2023-04-26T17:59:09.852" v="16" actId="2696"/>
          <pc:sldLayoutMkLst>
            <pc:docMk/>
            <pc:sldMasterMk cId="3931956197" sldId="2147483668"/>
            <pc:sldLayoutMk cId="3719458923" sldId="2147483677"/>
          </pc:sldLayoutMkLst>
        </pc:sldLayoutChg>
        <pc:sldLayoutChg chg="new del replId">
          <pc:chgData name="조성래" userId="55a855a7-efa5-45ae-a20b-8a073c585d77" providerId="ADAL" clId="{6E612E0D-AD5C-4A6F-8373-AFD4692F5647}" dt="2023-04-26T17:59:09.854" v="17" actId="2696"/>
          <pc:sldLayoutMkLst>
            <pc:docMk/>
            <pc:sldMasterMk cId="3931956197" sldId="2147483668"/>
            <pc:sldLayoutMk cId="2383440690" sldId="2147483678"/>
          </pc:sldLayoutMkLst>
        </pc:sldLayoutChg>
        <pc:sldLayoutChg chg="new del replId">
          <pc:chgData name="조성래" userId="55a855a7-efa5-45ae-a20b-8a073c585d77" providerId="ADAL" clId="{6E612E0D-AD5C-4A6F-8373-AFD4692F5647}" dt="2023-04-26T17:59:09.856" v="18" actId="2696"/>
          <pc:sldLayoutMkLst>
            <pc:docMk/>
            <pc:sldMasterMk cId="3931956197" sldId="2147483668"/>
            <pc:sldLayoutMk cId="2185807226" sldId="2147483679"/>
          </pc:sldLayoutMkLst>
        </pc:sldLayoutChg>
      </pc:sldMasterChg>
    </pc:docChg>
  </pc:docChgLst>
  <pc:docChgLst>
    <pc:chgData name="조성래" userId="55a855a7-efa5-45ae-a20b-8a073c585d77" providerId="ADAL" clId="{145470D6-EBC1-8546-9555-F401A16024EB}"/>
    <pc:docChg chg="undo redo custSel addSld delSld modSld modSection">
      <pc:chgData name="조성래" userId="55a855a7-efa5-45ae-a20b-8a073c585d77" providerId="ADAL" clId="{145470D6-EBC1-8546-9555-F401A16024EB}" dt="2023-06-05T03:07:23.416" v="1004" actId="20577"/>
      <pc:docMkLst>
        <pc:docMk/>
      </pc:docMkLst>
      <pc:sldChg chg="modSp mod">
        <pc:chgData name="조성래" userId="55a855a7-efa5-45ae-a20b-8a073c585d77" providerId="ADAL" clId="{145470D6-EBC1-8546-9555-F401A16024EB}" dt="2023-06-05T02:43:48.730" v="663" actId="207"/>
        <pc:sldMkLst>
          <pc:docMk/>
          <pc:sldMk cId="338981279" sldId="596"/>
        </pc:sldMkLst>
        <pc:spChg chg="mod">
          <ac:chgData name="조성래" userId="55a855a7-efa5-45ae-a20b-8a073c585d77" providerId="ADAL" clId="{145470D6-EBC1-8546-9555-F401A16024EB}" dt="2023-06-05T02:42:39.434" v="660" actId="1076"/>
          <ac:spMkLst>
            <pc:docMk/>
            <pc:sldMk cId="338981279" sldId="596"/>
            <ac:spMk id="14" creationId="{0FBD816D-903C-0DF4-6B23-6BE18B74B09E}"/>
          </ac:spMkLst>
        </pc:spChg>
        <pc:spChg chg="mod">
          <ac:chgData name="조성래" userId="55a855a7-efa5-45ae-a20b-8a073c585d77" providerId="ADAL" clId="{145470D6-EBC1-8546-9555-F401A16024EB}" dt="2023-06-05T02:43:48.730" v="663" actId="207"/>
          <ac:spMkLst>
            <pc:docMk/>
            <pc:sldMk cId="338981279" sldId="596"/>
            <ac:spMk id="37" creationId="{6D89BB77-B85D-4A02-87E5-D39A1BA437F2}"/>
          </ac:spMkLst>
        </pc:spChg>
        <pc:cxnChg chg="mod">
          <ac:chgData name="조성래" userId="55a855a7-efa5-45ae-a20b-8a073c585d77" providerId="ADAL" clId="{145470D6-EBC1-8546-9555-F401A16024EB}" dt="2023-06-05T02:42:39.434" v="660" actId="1076"/>
          <ac:cxnSpMkLst>
            <pc:docMk/>
            <pc:sldMk cId="338981279" sldId="596"/>
            <ac:cxnSpMk id="23" creationId="{C9763910-1AAC-4C78-8ED9-4F88F9BFFD9F}"/>
          </ac:cxnSpMkLst>
        </pc:cxnChg>
      </pc:sldChg>
      <pc:sldChg chg="addSp delSp modSp mod">
        <pc:chgData name="조성래" userId="55a855a7-efa5-45ae-a20b-8a073c585d77" providerId="ADAL" clId="{145470D6-EBC1-8546-9555-F401A16024EB}" dt="2023-06-05T03:07:23.416" v="1004" actId="20577"/>
        <pc:sldMkLst>
          <pc:docMk/>
          <pc:sldMk cId="3676827954" sldId="615"/>
        </pc:sldMkLst>
        <pc:spChg chg="add mod">
          <ac:chgData name="조성래" userId="55a855a7-efa5-45ae-a20b-8a073c585d77" providerId="ADAL" clId="{145470D6-EBC1-8546-9555-F401A16024EB}" dt="2023-06-05T02:22:50.835" v="153" actId="1076"/>
          <ac:spMkLst>
            <pc:docMk/>
            <pc:sldMk cId="3676827954" sldId="615"/>
            <ac:spMk id="3" creationId="{4F9FF1F1-3CD3-042C-4066-657F0D470870}"/>
          </ac:spMkLst>
        </pc:spChg>
        <pc:spChg chg="del mod">
          <ac:chgData name="조성래" userId="55a855a7-efa5-45ae-a20b-8a073c585d77" providerId="ADAL" clId="{145470D6-EBC1-8546-9555-F401A16024EB}" dt="2023-06-05T02:22:43.168" v="150" actId="478"/>
          <ac:spMkLst>
            <pc:docMk/>
            <pc:sldMk cId="3676827954" sldId="615"/>
            <ac:spMk id="4" creationId="{0E04F8C9-38B6-7341-A0E7-758F2195C2DF}"/>
          </ac:spMkLst>
        </pc:spChg>
        <pc:spChg chg="del">
          <ac:chgData name="조성래" userId="55a855a7-efa5-45ae-a20b-8a073c585d77" providerId="ADAL" clId="{145470D6-EBC1-8546-9555-F401A16024EB}" dt="2023-06-05T02:22:43.168" v="150" actId="478"/>
          <ac:spMkLst>
            <pc:docMk/>
            <pc:sldMk cId="3676827954" sldId="615"/>
            <ac:spMk id="5" creationId="{1CDA2C41-9450-3702-6CF2-1BB0EE4C5961}"/>
          </ac:spMkLst>
        </pc:spChg>
        <pc:spChg chg="del">
          <ac:chgData name="조성래" userId="55a855a7-efa5-45ae-a20b-8a073c585d77" providerId="ADAL" clId="{145470D6-EBC1-8546-9555-F401A16024EB}" dt="2023-06-05T02:22:43.168" v="150" actId="478"/>
          <ac:spMkLst>
            <pc:docMk/>
            <pc:sldMk cId="3676827954" sldId="615"/>
            <ac:spMk id="6" creationId="{B28C8448-2D12-99F1-49C4-6A89BBBA8A39}"/>
          </ac:spMkLst>
        </pc:spChg>
        <pc:spChg chg="add mod">
          <ac:chgData name="조성래" userId="55a855a7-efa5-45ae-a20b-8a073c585d77" providerId="ADAL" clId="{145470D6-EBC1-8546-9555-F401A16024EB}" dt="2023-06-05T03:07:23.416" v="1004" actId="20577"/>
          <ac:spMkLst>
            <pc:docMk/>
            <pc:sldMk cId="3676827954" sldId="615"/>
            <ac:spMk id="10" creationId="{064C2E38-9068-8456-E3B1-A52A0FB994D5}"/>
          </ac:spMkLst>
        </pc:spChg>
        <pc:spChg chg="mod">
          <ac:chgData name="조성래" userId="55a855a7-efa5-45ae-a20b-8a073c585d77" providerId="ADAL" clId="{145470D6-EBC1-8546-9555-F401A16024EB}" dt="2023-06-05T02:21:39.094" v="90" actId="1076"/>
          <ac:spMkLst>
            <pc:docMk/>
            <pc:sldMk cId="3676827954" sldId="615"/>
            <ac:spMk id="16" creationId="{14A25D93-14B2-ECCD-AC89-0340628D7FBE}"/>
          </ac:spMkLst>
        </pc:spChg>
        <pc:spChg chg="mod">
          <ac:chgData name="조성래" userId="55a855a7-efa5-45ae-a20b-8a073c585d77" providerId="ADAL" clId="{145470D6-EBC1-8546-9555-F401A16024EB}" dt="2023-06-05T02:22:48.633" v="152" actId="1076"/>
          <ac:spMkLst>
            <pc:docMk/>
            <pc:sldMk cId="3676827954" sldId="615"/>
            <ac:spMk id="21" creationId="{1E67267B-C78C-79DC-2ACA-3CB133670F08}"/>
          </ac:spMkLst>
        </pc:spChg>
        <pc:spChg chg="mod">
          <ac:chgData name="조성래" userId="55a855a7-efa5-45ae-a20b-8a073c585d77" providerId="ADAL" clId="{145470D6-EBC1-8546-9555-F401A16024EB}" dt="2023-06-05T02:22:46.067" v="151" actId="1076"/>
          <ac:spMkLst>
            <pc:docMk/>
            <pc:sldMk cId="3676827954" sldId="615"/>
            <ac:spMk id="22" creationId="{A0B31CF0-0CAE-2706-EFB6-55F2730B369B}"/>
          </ac:spMkLst>
        </pc:spChg>
      </pc:sldChg>
      <pc:sldChg chg="del">
        <pc:chgData name="조성래" userId="55a855a7-efa5-45ae-a20b-8a073c585d77" providerId="ADAL" clId="{145470D6-EBC1-8546-9555-F401A16024EB}" dt="2023-06-05T02:23:18.723" v="156" actId="2696"/>
        <pc:sldMkLst>
          <pc:docMk/>
          <pc:sldMk cId="0" sldId="640"/>
        </pc:sldMkLst>
      </pc:sldChg>
      <pc:sldChg chg="modSp del mod">
        <pc:chgData name="조성래" userId="55a855a7-efa5-45ae-a20b-8a073c585d77" providerId="ADAL" clId="{145470D6-EBC1-8546-9555-F401A16024EB}" dt="2023-06-05T02:29:48.762" v="311" actId="2696"/>
        <pc:sldMkLst>
          <pc:docMk/>
          <pc:sldMk cId="1213031771" sldId="648"/>
        </pc:sldMkLst>
        <pc:spChg chg="mod">
          <ac:chgData name="조성래" userId="55a855a7-efa5-45ae-a20b-8a073c585d77" providerId="ADAL" clId="{145470D6-EBC1-8546-9555-F401A16024EB}" dt="2023-06-05T02:25:54.441" v="233" actId="122"/>
          <ac:spMkLst>
            <pc:docMk/>
            <pc:sldMk cId="1213031771" sldId="648"/>
            <ac:spMk id="3" creationId="{8CE460ED-8AE5-D4AD-461B-B27717CA2706}"/>
          </ac:spMkLst>
        </pc:spChg>
        <pc:spChg chg="mod">
          <ac:chgData name="조성래" userId="55a855a7-efa5-45ae-a20b-8a073c585d77" providerId="ADAL" clId="{145470D6-EBC1-8546-9555-F401A16024EB}" dt="2023-06-05T02:25:58.701" v="235" actId="1076"/>
          <ac:spMkLst>
            <pc:docMk/>
            <pc:sldMk cId="1213031771" sldId="648"/>
            <ac:spMk id="5" creationId="{C8F7BFAF-E22E-7D65-52EC-A956F18CB8EE}"/>
          </ac:spMkLst>
        </pc:spChg>
        <pc:spChg chg="mod">
          <ac:chgData name="조성래" userId="55a855a7-efa5-45ae-a20b-8a073c585d77" providerId="ADAL" clId="{145470D6-EBC1-8546-9555-F401A16024EB}" dt="2023-06-05T02:28:07.618" v="296" actId="20577"/>
          <ac:spMkLst>
            <pc:docMk/>
            <pc:sldMk cId="1213031771" sldId="648"/>
            <ac:spMk id="10" creationId="{693F460F-8A6E-60F0-1FF2-0855D7F08E84}"/>
          </ac:spMkLst>
        </pc:spChg>
      </pc:sldChg>
      <pc:sldChg chg="addSp delSp modSp mod">
        <pc:chgData name="조성래" userId="55a855a7-efa5-45ae-a20b-8a073c585d77" providerId="ADAL" clId="{145470D6-EBC1-8546-9555-F401A16024EB}" dt="2023-06-05T02:56:34.318" v="711" actId="1076"/>
        <pc:sldMkLst>
          <pc:docMk/>
          <pc:sldMk cId="2938250810" sldId="650"/>
        </pc:sldMkLst>
        <pc:spChg chg="del">
          <ac:chgData name="조성래" userId="55a855a7-efa5-45ae-a20b-8a073c585d77" providerId="ADAL" clId="{145470D6-EBC1-8546-9555-F401A16024EB}" dt="2023-06-05T02:23:33.376" v="162" actId="478"/>
          <ac:spMkLst>
            <pc:docMk/>
            <pc:sldMk cId="2938250810" sldId="650"/>
            <ac:spMk id="4" creationId="{8AECFF32-0840-5F11-A178-6276744E4052}"/>
          </ac:spMkLst>
        </pc:spChg>
        <pc:spChg chg="mod">
          <ac:chgData name="조성래" userId="55a855a7-efa5-45ae-a20b-8a073c585d77" providerId="ADAL" clId="{145470D6-EBC1-8546-9555-F401A16024EB}" dt="2023-06-05T02:41:20.795" v="626" actId="1076"/>
          <ac:spMkLst>
            <pc:docMk/>
            <pc:sldMk cId="2938250810" sldId="650"/>
            <ac:spMk id="5" creationId="{C8F7BFAF-E22E-7D65-52EC-A956F18CB8EE}"/>
          </ac:spMkLst>
        </pc:spChg>
        <pc:spChg chg="del mod">
          <ac:chgData name="조성래" userId="55a855a7-efa5-45ae-a20b-8a073c585d77" providerId="ADAL" clId="{145470D6-EBC1-8546-9555-F401A16024EB}" dt="2023-06-05T02:23:32.315" v="161" actId="478"/>
          <ac:spMkLst>
            <pc:docMk/>
            <pc:sldMk cId="2938250810" sldId="650"/>
            <ac:spMk id="10" creationId="{693F460F-8A6E-60F0-1FF2-0855D7F08E84}"/>
          </ac:spMkLst>
        </pc:spChg>
        <pc:spChg chg="add del mod">
          <ac:chgData name="조성래" userId="55a855a7-efa5-45ae-a20b-8a073c585d77" providerId="ADAL" clId="{145470D6-EBC1-8546-9555-F401A16024EB}" dt="2023-06-05T02:31:19.534" v="347" actId="478"/>
          <ac:spMkLst>
            <pc:docMk/>
            <pc:sldMk cId="2938250810" sldId="650"/>
            <ac:spMk id="11" creationId="{515ECB98-049E-05D8-2597-A1171F8793C2}"/>
          </ac:spMkLst>
        </pc:spChg>
        <pc:spChg chg="add mod">
          <ac:chgData name="조성래" userId="55a855a7-efa5-45ae-a20b-8a073c585d77" providerId="ADAL" clId="{145470D6-EBC1-8546-9555-F401A16024EB}" dt="2023-06-05T02:56:34.318" v="711" actId="1076"/>
          <ac:spMkLst>
            <pc:docMk/>
            <pc:sldMk cId="2938250810" sldId="650"/>
            <ac:spMk id="12" creationId="{6B5B392A-D058-32CB-A173-2983C33FC4EB}"/>
          </ac:spMkLst>
        </pc:spChg>
        <pc:picChg chg="add del mod">
          <ac:chgData name="조성래" userId="55a855a7-efa5-45ae-a20b-8a073c585d77" providerId="ADAL" clId="{145470D6-EBC1-8546-9555-F401A16024EB}" dt="2023-06-05T02:30:48.365" v="336" actId="478"/>
          <ac:picMkLst>
            <pc:docMk/>
            <pc:sldMk cId="2938250810" sldId="650"/>
            <ac:picMk id="3" creationId="{E0B7E48E-3CB1-41A6-B1FD-60458CF26675}"/>
          </ac:picMkLst>
        </pc:picChg>
        <pc:picChg chg="add del mod">
          <ac:chgData name="조성래" userId="55a855a7-efa5-45ae-a20b-8a073c585d77" providerId="ADAL" clId="{145470D6-EBC1-8546-9555-F401A16024EB}" dt="2023-06-05T02:30:58.296" v="343" actId="478"/>
          <ac:picMkLst>
            <pc:docMk/>
            <pc:sldMk cId="2938250810" sldId="650"/>
            <ac:picMk id="6" creationId="{F3EB1A24-7040-13EC-6220-56EFAE441596}"/>
          </ac:picMkLst>
        </pc:picChg>
      </pc:sldChg>
      <pc:sldChg chg="del">
        <pc:chgData name="조성래" userId="55a855a7-efa5-45ae-a20b-8a073c585d77" providerId="ADAL" clId="{145470D6-EBC1-8546-9555-F401A16024EB}" dt="2023-06-05T02:23:18.724" v="157" actId="2696"/>
        <pc:sldMkLst>
          <pc:docMk/>
          <pc:sldMk cId="3362829130" sldId="651"/>
        </pc:sldMkLst>
      </pc:sldChg>
      <pc:sldChg chg="addSp delSp modSp add mod">
        <pc:chgData name="조성래" userId="55a855a7-efa5-45ae-a20b-8a073c585d77" providerId="ADAL" clId="{145470D6-EBC1-8546-9555-F401A16024EB}" dt="2023-06-05T02:24:24.732" v="189" actId="1076"/>
        <pc:sldMkLst>
          <pc:docMk/>
          <pc:sldMk cId="4180900718" sldId="651"/>
        </pc:sldMkLst>
        <pc:spChg chg="del">
          <ac:chgData name="조성래" userId="55a855a7-efa5-45ae-a20b-8a073c585d77" providerId="ADAL" clId="{145470D6-EBC1-8546-9555-F401A16024EB}" dt="2023-06-05T02:24:07.677" v="186" actId="478"/>
          <ac:spMkLst>
            <pc:docMk/>
            <pc:sldMk cId="4180900718" sldId="651"/>
            <ac:spMk id="5" creationId="{C8F7BFAF-E22E-7D65-52EC-A956F18CB8EE}"/>
          </ac:spMkLst>
        </pc:spChg>
        <pc:picChg chg="del">
          <ac:chgData name="조성래" userId="55a855a7-efa5-45ae-a20b-8a073c585d77" providerId="ADAL" clId="{145470D6-EBC1-8546-9555-F401A16024EB}" dt="2023-06-05T02:24:07.677" v="186" actId="478"/>
          <ac:picMkLst>
            <pc:docMk/>
            <pc:sldMk cId="4180900718" sldId="651"/>
            <ac:picMk id="3" creationId="{E0B7E48E-3CB1-41A6-B1FD-60458CF26675}"/>
          </ac:picMkLst>
        </pc:picChg>
        <pc:picChg chg="add mod">
          <ac:chgData name="조성래" userId="55a855a7-efa5-45ae-a20b-8a073c585d77" providerId="ADAL" clId="{145470D6-EBC1-8546-9555-F401A16024EB}" dt="2023-06-05T02:24:24.732" v="189" actId="1076"/>
          <ac:picMkLst>
            <pc:docMk/>
            <pc:sldMk cId="4180900718" sldId="651"/>
            <ac:picMk id="4" creationId="{1D7CD08B-3914-9C9C-FA98-B86ECA681532}"/>
          </ac:picMkLst>
        </pc:picChg>
      </pc:sldChg>
      <pc:sldChg chg="del">
        <pc:chgData name="조성래" userId="55a855a7-efa5-45ae-a20b-8a073c585d77" providerId="ADAL" clId="{145470D6-EBC1-8546-9555-F401A16024EB}" dt="2023-06-05T02:23:20.058" v="158" actId="2696"/>
        <pc:sldMkLst>
          <pc:docMk/>
          <pc:sldMk cId="321983457" sldId="652"/>
        </pc:sldMkLst>
      </pc:sldChg>
      <pc:sldChg chg="addSp delSp modSp add mod">
        <pc:chgData name="조성래" userId="55a855a7-efa5-45ae-a20b-8a073c585d77" providerId="ADAL" clId="{145470D6-EBC1-8546-9555-F401A16024EB}" dt="2023-06-05T02:27:37.352" v="292"/>
        <pc:sldMkLst>
          <pc:docMk/>
          <pc:sldMk cId="1465460796" sldId="652"/>
        </pc:sldMkLst>
        <pc:picChg chg="add mod">
          <ac:chgData name="조성래" userId="55a855a7-efa5-45ae-a20b-8a073c585d77" providerId="ADAL" clId="{145470D6-EBC1-8546-9555-F401A16024EB}" dt="2023-06-05T02:27:37.352" v="292"/>
          <ac:picMkLst>
            <pc:docMk/>
            <pc:sldMk cId="1465460796" sldId="652"/>
            <ac:picMk id="3" creationId="{C8D19049-B74F-0AF6-1DBD-E79A27C46CE7}"/>
          </ac:picMkLst>
        </pc:picChg>
        <pc:picChg chg="del">
          <ac:chgData name="조성래" userId="55a855a7-efa5-45ae-a20b-8a073c585d77" providerId="ADAL" clId="{145470D6-EBC1-8546-9555-F401A16024EB}" dt="2023-06-05T02:27:37.096" v="291" actId="478"/>
          <ac:picMkLst>
            <pc:docMk/>
            <pc:sldMk cId="1465460796" sldId="652"/>
            <ac:picMk id="4" creationId="{1D7CD08B-3914-9C9C-FA98-B86ECA681532}"/>
          </ac:picMkLst>
        </pc:picChg>
      </pc:sldChg>
      <pc:sldChg chg="del">
        <pc:chgData name="조성래" userId="55a855a7-efa5-45ae-a20b-8a073c585d77" providerId="ADAL" clId="{145470D6-EBC1-8546-9555-F401A16024EB}" dt="2023-06-05T02:22:57.383" v="154" actId="2696"/>
        <pc:sldMkLst>
          <pc:docMk/>
          <pc:sldMk cId="887121102" sldId="653"/>
        </pc:sldMkLst>
      </pc:sldChg>
      <pc:sldChg chg="modSp add mod">
        <pc:chgData name="조성래" userId="55a855a7-efa5-45ae-a20b-8a073c585d77" providerId="ADAL" clId="{145470D6-EBC1-8546-9555-F401A16024EB}" dt="2023-06-05T02:48:12.462" v="692" actId="1076"/>
        <pc:sldMkLst>
          <pc:docMk/>
          <pc:sldMk cId="2548321604" sldId="653"/>
        </pc:sldMkLst>
        <pc:spChg chg="mod">
          <ac:chgData name="조성래" userId="55a855a7-efa5-45ae-a20b-8a073c585d77" providerId="ADAL" clId="{145470D6-EBC1-8546-9555-F401A16024EB}" dt="2023-06-05T02:48:12.462" v="692" actId="1076"/>
          <ac:spMkLst>
            <pc:docMk/>
            <pc:sldMk cId="2548321604" sldId="653"/>
            <ac:spMk id="3" creationId="{8CE460ED-8AE5-D4AD-461B-B27717CA2706}"/>
          </ac:spMkLst>
        </pc:spChg>
        <pc:spChg chg="mod">
          <ac:chgData name="조성래" userId="55a855a7-efa5-45ae-a20b-8a073c585d77" providerId="ADAL" clId="{145470D6-EBC1-8546-9555-F401A16024EB}" dt="2023-06-05T02:48:12.462" v="692" actId="1076"/>
          <ac:spMkLst>
            <pc:docMk/>
            <pc:sldMk cId="2548321604" sldId="653"/>
            <ac:spMk id="4" creationId="{C7F9AA86-3FC0-7308-2606-FC0653713E37}"/>
          </ac:spMkLst>
        </pc:spChg>
        <pc:spChg chg="mod">
          <ac:chgData name="조성래" userId="55a855a7-efa5-45ae-a20b-8a073c585d77" providerId="ADAL" clId="{145470D6-EBC1-8546-9555-F401A16024EB}" dt="2023-06-05T02:47:47.333" v="691" actId="113"/>
          <ac:spMkLst>
            <pc:docMk/>
            <pc:sldMk cId="2548321604" sldId="653"/>
            <ac:spMk id="10" creationId="{693F460F-8A6E-60F0-1FF2-0855D7F08E84}"/>
          </ac:spMkLst>
        </pc:spChg>
      </pc:sldChg>
      <pc:sldChg chg="add">
        <pc:chgData name="조성래" userId="55a855a7-efa5-45ae-a20b-8a073c585d77" providerId="ADAL" clId="{145470D6-EBC1-8546-9555-F401A16024EB}" dt="2023-06-05T02:30:12.550" v="318"/>
        <pc:sldMkLst>
          <pc:docMk/>
          <pc:sldMk cId="2104458007" sldId="654"/>
        </pc:sldMkLst>
      </pc:sldChg>
      <pc:sldChg chg="del">
        <pc:chgData name="조성래" userId="55a855a7-efa5-45ae-a20b-8a073c585d77" providerId="ADAL" clId="{145470D6-EBC1-8546-9555-F401A16024EB}" dt="2023-06-05T02:23:18.722" v="155" actId="2696"/>
        <pc:sldMkLst>
          <pc:docMk/>
          <pc:sldMk cId="2777165413" sldId="654"/>
        </pc:sldMkLst>
      </pc:sldChg>
      <pc:sldChg chg="add">
        <pc:chgData name="조성래" userId="55a855a7-efa5-45ae-a20b-8a073c585d77" providerId="ADAL" clId="{145470D6-EBC1-8546-9555-F401A16024EB}" dt="2023-06-05T02:30:55.940" v="342"/>
        <pc:sldMkLst>
          <pc:docMk/>
          <pc:sldMk cId="2784490893" sldId="655"/>
        </pc:sldMkLst>
      </pc:sldChg>
      <pc:sldChg chg="del">
        <pc:chgData name="조성래" userId="55a855a7-efa5-45ae-a20b-8a073c585d77" providerId="ADAL" clId="{145470D6-EBC1-8546-9555-F401A16024EB}" dt="2023-06-05T02:23:23.349" v="159" actId="2696"/>
        <pc:sldMkLst>
          <pc:docMk/>
          <pc:sldMk cId="3287490761" sldId="655"/>
        </pc:sldMkLst>
      </pc:sldChg>
      <pc:sldChg chg="delSp modSp add mod">
        <pc:chgData name="조성래" userId="55a855a7-efa5-45ae-a20b-8a073c585d77" providerId="ADAL" clId="{145470D6-EBC1-8546-9555-F401A16024EB}" dt="2023-06-05T02:45:57.525" v="672" actId="20577"/>
        <pc:sldMkLst>
          <pc:docMk/>
          <pc:sldMk cId="1765087283" sldId="656"/>
        </pc:sldMkLst>
        <pc:spChg chg="del">
          <ac:chgData name="조성래" userId="55a855a7-efa5-45ae-a20b-8a073c585d77" providerId="ADAL" clId="{145470D6-EBC1-8546-9555-F401A16024EB}" dt="2023-06-05T02:38:09.135" v="547" actId="478"/>
          <ac:spMkLst>
            <pc:docMk/>
            <pc:sldMk cId="1765087283" sldId="656"/>
            <ac:spMk id="3" creationId="{8CE460ED-8AE5-D4AD-461B-B27717CA2706}"/>
          </ac:spMkLst>
        </pc:spChg>
        <pc:spChg chg="del mod">
          <ac:chgData name="조성래" userId="55a855a7-efa5-45ae-a20b-8a073c585d77" providerId="ADAL" clId="{145470D6-EBC1-8546-9555-F401A16024EB}" dt="2023-06-05T02:38:11.520" v="549" actId="478"/>
          <ac:spMkLst>
            <pc:docMk/>
            <pc:sldMk cId="1765087283" sldId="656"/>
            <ac:spMk id="4" creationId="{C7F9AA86-3FC0-7308-2606-FC0653713E37}"/>
          </ac:spMkLst>
        </pc:spChg>
        <pc:spChg chg="mod">
          <ac:chgData name="조성래" userId="55a855a7-efa5-45ae-a20b-8a073c585d77" providerId="ADAL" clId="{145470D6-EBC1-8546-9555-F401A16024EB}" dt="2023-06-05T02:38:15.756" v="550" actId="1076"/>
          <ac:spMkLst>
            <pc:docMk/>
            <pc:sldMk cId="1765087283" sldId="656"/>
            <ac:spMk id="5" creationId="{C8F7BFAF-E22E-7D65-52EC-A956F18CB8EE}"/>
          </ac:spMkLst>
        </pc:spChg>
        <pc:spChg chg="mod">
          <ac:chgData name="조성래" userId="55a855a7-efa5-45ae-a20b-8a073c585d77" providerId="ADAL" clId="{145470D6-EBC1-8546-9555-F401A16024EB}" dt="2023-06-05T02:45:57.525" v="672" actId="20577"/>
          <ac:spMkLst>
            <pc:docMk/>
            <pc:sldMk cId="1765087283" sldId="656"/>
            <ac:spMk id="10" creationId="{693F460F-8A6E-60F0-1FF2-0855D7F08E84}"/>
          </ac:spMkLst>
        </pc:spChg>
      </pc:sldChg>
      <pc:sldChg chg="addSp delSp modSp add mod">
        <pc:chgData name="조성래" userId="55a855a7-efa5-45ae-a20b-8a073c585d77" providerId="ADAL" clId="{145470D6-EBC1-8546-9555-F401A16024EB}" dt="2023-06-05T03:06:14.731" v="915" actId="20577"/>
        <pc:sldMkLst>
          <pc:docMk/>
          <pc:sldMk cId="2918237877" sldId="657"/>
        </pc:sldMkLst>
        <pc:spChg chg="add mod">
          <ac:chgData name="조성래" userId="55a855a7-efa5-45ae-a20b-8a073c585d77" providerId="ADAL" clId="{145470D6-EBC1-8546-9555-F401A16024EB}" dt="2023-06-05T03:06:14.731" v="915" actId="20577"/>
          <ac:spMkLst>
            <pc:docMk/>
            <pc:sldMk cId="2918237877" sldId="657"/>
            <ac:spMk id="3" creationId="{6EF36039-7662-063D-E0C9-D42CA29C8C1D}"/>
          </ac:spMkLst>
        </pc:spChg>
        <pc:spChg chg="mod">
          <ac:chgData name="조성래" userId="55a855a7-efa5-45ae-a20b-8a073c585d77" providerId="ADAL" clId="{145470D6-EBC1-8546-9555-F401A16024EB}" dt="2023-06-05T02:57:34.408" v="834" actId="1076"/>
          <ac:spMkLst>
            <pc:docMk/>
            <pc:sldMk cId="2918237877" sldId="657"/>
            <ac:spMk id="5" creationId="{C8F7BFAF-E22E-7D65-52EC-A956F18CB8EE}"/>
          </ac:spMkLst>
        </pc:spChg>
        <pc:picChg chg="del">
          <ac:chgData name="조성래" userId="55a855a7-efa5-45ae-a20b-8a073c585d77" providerId="ADAL" clId="{145470D6-EBC1-8546-9555-F401A16024EB}" dt="2023-06-05T02:56:29.093" v="710" actId="478"/>
          <ac:picMkLst>
            <pc:docMk/>
            <pc:sldMk cId="2918237877" sldId="657"/>
            <ac:picMk id="6" creationId="{F3EB1A24-7040-13EC-6220-56EFAE441596}"/>
          </ac:picMkLst>
        </pc:picChg>
      </pc:sldChg>
    </pc:docChg>
  </pc:docChgLst>
  <pc:docChgLst>
    <pc:chgData name="조성래 " userId="55a855a7-efa5-45ae-a20b-8a073c585d77" providerId="ADAL" clId="{30BF0A33-6755-7341-B6C3-6EE7F6593CEC}"/>
    <pc:docChg chg="undo redo custSel modSld modSection">
      <pc:chgData name="조성래 " userId="55a855a7-efa5-45ae-a20b-8a073c585d77" providerId="ADAL" clId="{30BF0A33-6755-7341-B6C3-6EE7F6593CEC}" dt="2023-03-17T06:34:55.080" v="11720" actId="20577"/>
      <pc:docMkLst>
        <pc:docMk/>
      </pc:docMkLst>
      <pc:sldChg chg="modNotesTx">
        <pc:chgData name="조성래 " userId="55a855a7-efa5-45ae-a20b-8a073c585d77" providerId="ADAL" clId="{30BF0A33-6755-7341-B6C3-6EE7F6593CEC}" dt="2023-03-17T06:22:48.977" v="11694" actId="20577"/>
        <pc:sldMkLst>
          <pc:docMk/>
          <pc:sldMk cId="338981279" sldId="596"/>
        </pc:sldMkLst>
      </pc:sldChg>
      <pc:sldChg chg="addSp delSp modSp mod modNotesTx">
        <pc:chgData name="조성래 " userId="55a855a7-efa5-45ae-a20b-8a073c585d77" providerId="ADAL" clId="{30BF0A33-6755-7341-B6C3-6EE7F6593CEC}" dt="2023-03-17T06:22:51.377" v="11695" actId="20577"/>
        <pc:sldMkLst>
          <pc:docMk/>
          <pc:sldMk cId="3676827954" sldId="615"/>
        </pc:sldMkLst>
        <pc:spChg chg="add del mod">
          <ac:chgData name="조성래 " userId="55a855a7-efa5-45ae-a20b-8a073c585d77" providerId="ADAL" clId="{30BF0A33-6755-7341-B6C3-6EE7F6593CEC}" dt="2023-03-14T11:39:25.931" v="7801"/>
          <ac:spMkLst>
            <pc:docMk/>
            <pc:sldMk cId="3676827954" sldId="615"/>
            <ac:spMk id="2" creationId="{BACDA205-35AE-227B-40E8-65157CFE6724}"/>
          </ac:spMkLst>
        </pc:spChg>
        <pc:spChg chg="mod">
          <ac:chgData name="조성래 " userId="55a855a7-efa5-45ae-a20b-8a073c585d77" providerId="ADAL" clId="{30BF0A33-6755-7341-B6C3-6EE7F6593CEC}" dt="2023-03-14T11:42:38.412" v="7887" actId="20577"/>
          <ac:spMkLst>
            <pc:docMk/>
            <pc:sldMk cId="3676827954" sldId="615"/>
            <ac:spMk id="6" creationId="{B8C8C662-0FCA-9EBF-27C3-246B1649FFC0}"/>
          </ac:spMkLst>
        </pc:spChg>
        <pc:spChg chg="mod">
          <ac:chgData name="조성래 " userId="55a855a7-efa5-45ae-a20b-8a073c585d77" providerId="ADAL" clId="{30BF0A33-6755-7341-B6C3-6EE7F6593CEC}" dt="2023-03-14T11:39:15.038" v="7792"/>
          <ac:spMkLst>
            <pc:docMk/>
            <pc:sldMk cId="3676827954" sldId="615"/>
            <ac:spMk id="10" creationId="{CF75B331-C8ED-1C09-7A2E-EE0F4CEEFCAF}"/>
          </ac:spMkLst>
        </pc:spChg>
        <pc:spChg chg="mod">
          <ac:chgData name="조성래 " userId="55a855a7-efa5-45ae-a20b-8a073c585d77" providerId="ADAL" clId="{30BF0A33-6755-7341-B6C3-6EE7F6593CEC}" dt="2023-03-14T11:39:23.635" v="7797" actId="1076"/>
          <ac:spMkLst>
            <pc:docMk/>
            <pc:sldMk cId="3676827954" sldId="615"/>
            <ac:spMk id="11" creationId="{9733CCCD-B152-CBE3-CCAC-7B53D03CC082}"/>
          </ac:spMkLst>
        </pc:spChg>
        <pc:spChg chg="add del mod">
          <ac:chgData name="조성래 " userId="55a855a7-efa5-45ae-a20b-8a073c585d77" providerId="ADAL" clId="{30BF0A33-6755-7341-B6C3-6EE7F6593CEC}" dt="2023-03-14T11:40:03.147" v="7820" actId="478"/>
          <ac:spMkLst>
            <pc:docMk/>
            <pc:sldMk cId="3676827954" sldId="615"/>
            <ac:spMk id="12" creationId="{0271F108-CEB5-5865-9424-3193850399D2}"/>
          </ac:spMkLst>
        </pc:spChg>
        <pc:spChg chg="mod">
          <ac:chgData name="조성래 " userId="55a855a7-efa5-45ae-a20b-8a073c585d77" providerId="ADAL" clId="{30BF0A33-6755-7341-B6C3-6EE7F6593CEC}" dt="2023-03-14T11:40:06.638" v="7821"/>
          <ac:spMkLst>
            <pc:docMk/>
            <pc:sldMk cId="3676827954" sldId="615"/>
            <ac:spMk id="14" creationId="{2D4F5F2D-2B97-CBB8-D34A-60F8D3991175}"/>
          </ac:spMkLst>
        </pc:spChg>
        <pc:spChg chg="mod">
          <ac:chgData name="조성래 " userId="55a855a7-efa5-45ae-a20b-8a073c585d77" providerId="ADAL" clId="{30BF0A33-6755-7341-B6C3-6EE7F6593CEC}" dt="2023-03-14T11:40:06.638" v="7821"/>
          <ac:spMkLst>
            <pc:docMk/>
            <pc:sldMk cId="3676827954" sldId="615"/>
            <ac:spMk id="15" creationId="{137064CD-2081-CA61-7A0E-DDCA3439CD39}"/>
          </ac:spMkLst>
        </pc:spChg>
        <pc:spChg chg="add mod">
          <ac:chgData name="조성래 " userId="55a855a7-efa5-45ae-a20b-8a073c585d77" providerId="ADAL" clId="{30BF0A33-6755-7341-B6C3-6EE7F6593CEC}" dt="2023-03-14T11:51:37.425" v="7936" actId="1076"/>
          <ac:spMkLst>
            <pc:docMk/>
            <pc:sldMk cId="3676827954" sldId="615"/>
            <ac:spMk id="16" creationId="{14A25D93-14B2-ECCD-AC89-0340628D7FBE}"/>
          </ac:spMkLst>
        </pc:spChg>
        <pc:spChg chg="add del mod">
          <ac:chgData name="조성래 " userId="55a855a7-efa5-45ae-a20b-8a073c585d77" providerId="ADAL" clId="{30BF0A33-6755-7341-B6C3-6EE7F6593CEC}" dt="2023-03-14T11:40:27.639" v="7841"/>
          <ac:spMkLst>
            <pc:docMk/>
            <pc:sldMk cId="3676827954" sldId="615"/>
            <ac:spMk id="17" creationId="{012CF23B-B022-94B1-1202-09E7D4FB6974}"/>
          </ac:spMkLst>
        </pc:spChg>
        <pc:spChg chg="add del mod">
          <ac:chgData name="조성래 " userId="55a855a7-efa5-45ae-a20b-8a073c585d77" providerId="ADAL" clId="{30BF0A33-6755-7341-B6C3-6EE7F6593CEC}" dt="2023-03-14T11:40:43.785" v="7859" actId="478"/>
          <ac:spMkLst>
            <pc:docMk/>
            <pc:sldMk cId="3676827954" sldId="615"/>
            <ac:spMk id="18" creationId="{4D351958-458E-7B95-54C7-DA7E4150F63E}"/>
          </ac:spMkLst>
        </pc:spChg>
        <pc:spChg chg="add del mod">
          <ac:chgData name="조성래 " userId="55a855a7-efa5-45ae-a20b-8a073c585d77" providerId="ADAL" clId="{30BF0A33-6755-7341-B6C3-6EE7F6593CEC}" dt="2023-03-14T11:40:42.381" v="7857" actId="478"/>
          <ac:spMkLst>
            <pc:docMk/>
            <pc:sldMk cId="3676827954" sldId="615"/>
            <ac:spMk id="19" creationId="{E714DFF4-4AE8-5510-C752-0FFCDA453E73}"/>
          </ac:spMkLst>
        </pc:spChg>
        <pc:spChg chg="add del mod">
          <ac:chgData name="조성래 " userId="55a855a7-efa5-45ae-a20b-8a073c585d77" providerId="ADAL" clId="{30BF0A33-6755-7341-B6C3-6EE7F6593CEC}" dt="2023-03-14T11:41:06.589" v="7865" actId="478"/>
          <ac:spMkLst>
            <pc:docMk/>
            <pc:sldMk cId="3676827954" sldId="615"/>
            <ac:spMk id="20" creationId="{56A32158-1F4E-5E73-F3FE-A4DFCF54E322}"/>
          </ac:spMkLst>
        </pc:spChg>
        <pc:spChg chg="add mod">
          <ac:chgData name="조성래 " userId="55a855a7-efa5-45ae-a20b-8a073c585d77" providerId="ADAL" clId="{30BF0A33-6755-7341-B6C3-6EE7F6593CEC}" dt="2023-03-14T11:51:37.425" v="7936" actId="1076"/>
          <ac:spMkLst>
            <pc:docMk/>
            <pc:sldMk cId="3676827954" sldId="615"/>
            <ac:spMk id="21" creationId="{1E67267B-C78C-79DC-2ACA-3CB133670F08}"/>
          </ac:spMkLst>
        </pc:spChg>
        <pc:spChg chg="add mod">
          <ac:chgData name="조성래 " userId="55a855a7-efa5-45ae-a20b-8a073c585d77" providerId="ADAL" clId="{30BF0A33-6755-7341-B6C3-6EE7F6593CEC}" dt="2023-03-14T11:50:52.034" v="7932" actId="20577"/>
          <ac:spMkLst>
            <pc:docMk/>
            <pc:sldMk cId="3676827954" sldId="615"/>
            <ac:spMk id="22" creationId="{A0B31CF0-0CAE-2706-EFB6-55F2730B369B}"/>
          </ac:spMkLst>
        </pc:spChg>
        <pc:spChg chg="mod">
          <ac:chgData name="조성래 " userId="55a855a7-efa5-45ae-a20b-8a073c585d77" providerId="ADAL" clId="{30BF0A33-6755-7341-B6C3-6EE7F6593CEC}" dt="2023-03-15T04:02:52.644" v="7938" actId="207"/>
          <ac:spMkLst>
            <pc:docMk/>
            <pc:sldMk cId="3676827954" sldId="615"/>
            <ac:spMk id="30" creationId="{30F78B10-5FC0-0745-64A3-81531B31CA9D}"/>
          </ac:spMkLst>
        </pc:spChg>
        <pc:spChg chg="mod">
          <ac:chgData name="조성래 " userId="55a855a7-efa5-45ae-a20b-8a073c585d77" providerId="ADAL" clId="{30BF0A33-6755-7341-B6C3-6EE7F6593CEC}" dt="2023-03-15T04:02:52.644" v="7938" actId="207"/>
          <ac:spMkLst>
            <pc:docMk/>
            <pc:sldMk cId="3676827954" sldId="615"/>
            <ac:spMk id="31" creationId="{F6886982-1E97-E709-763B-7B2F54405A19}"/>
          </ac:spMkLst>
        </pc:spChg>
        <pc:spChg chg="mod">
          <ac:chgData name="조성래 " userId="55a855a7-efa5-45ae-a20b-8a073c585d77" providerId="ADAL" clId="{30BF0A33-6755-7341-B6C3-6EE7F6593CEC}" dt="2023-03-14T11:50:12.777" v="7903" actId="207"/>
          <ac:spMkLst>
            <pc:docMk/>
            <pc:sldMk cId="3676827954" sldId="615"/>
            <ac:spMk id="33" creationId="{0E4D03FA-58B4-EA65-7835-4ADF339BA2C3}"/>
          </ac:spMkLst>
        </pc:spChg>
        <pc:spChg chg="mod">
          <ac:chgData name="조성래 " userId="55a855a7-efa5-45ae-a20b-8a073c585d77" providerId="ADAL" clId="{30BF0A33-6755-7341-B6C3-6EE7F6593CEC}" dt="2023-03-14T11:50:12.777" v="7903" actId="207"/>
          <ac:spMkLst>
            <pc:docMk/>
            <pc:sldMk cId="3676827954" sldId="615"/>
            <ac:spMk id="34" creationId="{352C8D2F-4223-EE18-3219-EAA44BC55853}"/>
          </ac:spMkLst>
        </pc:spChg>
        <pc:grpChg chg="add del mod">
          <ac:chgData name="조성래 " userId="55a855a7-efa5-45ae-a20b-8a073c585d77" providerId="ADAL" clId="{30BF0A33-6755-7341-B6C3-6EE7F6593CEC}" dt="2023-03-14T11:39:25.638" v="7799" actId="478"/>
          <ac:grpSpMkLst>
            <pc:docMk/>
            <pc:sldMk cId="3676827954" sldId="615"/>
            <ac:grpSpMk id="3" creationId="{3D8AB8FC-FBF4-D7CB-B1F1-C4CEB3C23277}"/>
          </ac:grpSpMkLst>
        </pc:grpChg>
        <pc:grpChg chg="mod">
          <ac:chgData name="조성래 " userId="55a855a7-efa5-45ae-a20b-8a073c585d77" providerId="ADAL" clId="{30BF0A33-6755-7341-B6C3-6EE7F6593CEC}" dt="2023-03-14T11:51:37.425" v="7936" actId="1076"/>
          <ac:grpSpMkLst>
            <pc:docMk/>
            <pc:sldMk cId="3676827954" sldId="615"/>
            <ac:grpSpMk id="4" creationId="{E97606B6-26C1-0490-3F8A-44619C3B8661}"/>
          </ac:grpSpMkLst>
        </pc:grpChg>
        <pc:grpChg chg="add del mod">
          <ac:chgData name="조성래 " userId="55a855a7-efa5-45ae-a20b-8a073c585d77" providerId="ADAL" clId="{30BF0A33-6755-7341-B6C3-6EE7F6593CEC}" dt="2023-03-14T11:40:07.750" v="7822"/>
          <ac:grpSpMkLst>
            <pc:docMk/>
            <pc:sldMk cId="3676827954" sldId="615"/>
            <ac:grpSpMk id="13" creationId="{42E35973-A428-DBF7-0645-BB9F40987577}"/>
          </ac:grpSpMkLst>
        </pc:grpChg>
        <pc:grpChg chg="mod">
          <ac:chgData name="조성래 " userId="55a855a7-efa5-45ae-a20b-8a073c585d77" providerId="ADAL" clId="{30BF0A33-6755-7341-B6C3-6EE7F6593CEC}" dt="2023-03-15T04:02:52.644" v="7938" actId="207"/>
          <ac:grpSpMkLst>
            <pc:docMk/>
            <pc:sldMk cId="3676827954" sldId="615"/>
            <ac:grpSpMk id="29" creationId="{CCE65880-FEE3-9A61-B222-1EF43B5A9628}"/>
          </ac:grpSpMkLst>
        </pc:grpChg>
        <pc:grpChg chg="mod">
          <ac:chgData name="조성래 " userId="55a855a7-efa5-45ae-a20b-8a073c585d77" providerId="ADAL" clId="{30BF0A33-6755-7341-B6C3-6EE7F6593CEC}" dt="2023-03-14T11:51:37.425" v="7936" actId="1076"/>
          <ac:grpSpMkLst>
            <pc:docMk/>
            <pc:sldMk cId="3676827954" sldId="615"/>
            <ac:grpSpMk id="32" creationId="{DC10EDE4-C0E2-EF7E-7C7D-DA0CC1DC47C5}"/>
          </ac:grpSpMkLst>
        </pc:grpChg>
        <pc:grpChg chg="mod">
          <ac:chgData name="조성래 " userId="55a855a7-efa5-45ae-a20b-8a073c585d77" providerId="ADAL" clId="{30BF0A33-6755-7341-B6C3-6EE7F6593CEC}" dt="2023-03-14T11:51:05.052" v="7934" actId="1076"/>
          <ac:grpSpMkLst>
            <pc:docMk/>
            <pc:sldMk cId="3676827954" sldId="615"/>
            <ac:grpSpMk id="39" creationId="{E2264600-AB82-6354-1588-CCBDF2706EF3}"/>
          </ac:grpSpMkLst>
        </pc:grpChg>
      </pc:sldChg>
      <pc:sldChg chg="addSp delSp modSp modNotesTx">
        <pc:chgData name="조성래 " userId="55a855a7-efa5-45ae-a20b-8a073c585d77" providerId="ADAL" clId="{30BF0A33-6755-7341-B6C3-6EE7F6593CEC}" dt="2023-03-17T06:34:55.080" v="11720" actId="20577"/>
        <pc:sldMkLst>
          <pc:docMk/>
          <pc:sldMk cId="2325442132" sldId="618"/>
        </pc:sldMkLst>
        <pc:spChg chg="add del mod">
          <ac:chgData name="조성래 " userId="55a855a7-efa5-45ae-a20b-8a073c585d77" providerId="ADAL" clId="{30BF0A33-6755-7341-B6C3-6EE7F6593CEC}" dt="2023-03-14T11:40:24.555" v="7839"/>
          <ac:spMkLst>
            <pc:docMk/>
            <pc:sldMk cId="2325442132" sldId="618"/>
            <ac:spMk id="3" creationId="{DC9B770A-9108-5920-A985-F754FD8BDFA3}"/>
          </ac:spMkLst>
        </pc:spChg>
      </pc:sldChg>
      <pc:sldChg chg="modSp mod modNotesTx">
        <pc:chgData name="조성래 " userId="55a855a7-efa5-45ae-a20b-8a073c585d77" providerId="ADAL" clId="{30BF0A33-6755-7341-B6C3-6EE7F6593CEC}" dt="2023-03-17T04:53:25.906" v="10352" actId="20577"/>
        <pc:sldMkLst>
          <pc:docMk/>
          <pc:sldMk cId="2011972926" sldId="620"/>
        </pc:sldMkLst>
        <pc:spChg chg="mod">
          <ac:chgData name="조성래 " userId="55a855a7-efa5-45ae-a20b-8a073c585d77" providerId="ADAL" clId="{30BF0A33-6755-7341-B6C3-6EE7F6593CEC}" dt="2023-03-14T05:43:52.543" v="7013" actId="20577"/>
          <ac:spMkLst>
            <pc:docMk/>
            <pc:sldMk cId="2011972926" sldId="620"/>
            <ac:spMk id="13" creationId="{5237370D-DF13-FB7C-7F49-D50B68EE0DBC}"/>
          </ac:spMkLst>
        </pc:spChg>
      </pc:sldChg>
      <pc:sldChg chg="addSp delSp modSp mod">
        <pc:chgData name="조성래 " userId="55a855a7-efa5-45ae-a20b-8a073c585d77" providerId="ADAL" clId="{30BF0A33-6755-7341-B6C3-6EE7F6593CEC}" dt="2023-03-14T05:56:04.497" v="7675" actId="1076"/>
        <pc:sldMkLst>
          <pc:docMk/>
          <pc:sldMk cId="378956534" sldId="624"/>
        </pc:sldMkLst>
        <pc:spChg chg="mod">
          <ac:chgData name="조성래 " userId="55a855a7-efa5-45ae-a20b-8a073c585d77" providerId="ADAL" clId="{30BF0A33-6755-7341-B6C3-6EE7F6593CEC}" dt="2023-03-14T05:56:04.497" v="7675" actId="1076"/>
          <ac:spMkLst>
            <pc:docMk/>
            <pc:sldMk cId="378956534" sldId="624"/>
            <ac:spMk id="2" creationId="{CC55A265-8873-4030-5AEF-92C3199A8A09}"/>
          </ac:spMkLst>
        </pc:spChg>
        <pc:spChg chg="mod">
          <ac:chgData name="조성래 " userId="55a855a7-efa5-45ae-a20b-8a073c585d77" providerId="ADAL" clId="{30BF0A33-6755-7341-B6C3-6EE7F6593CEC}" dt="2023-03-14T05:51:33.785" v="7433"/>
          <ac:spMkLst>
            <pc:docMk/>
            <pc:sldMk cId="378956534" sldId="624"/>
            <ac:spMk id="4" creationId="{83D1E9C9-4C26-B83E-BB90-D477B359E940}"/>
          </ac:spMkLst>
        </pc:spChg>
        <pc:spChg chg="mod">
          <ac:chgData name="조성래 " userId="55a855a7-efa5-45ae-a20b-8a073c585d77" providerId="ADAL" clId="{30BF0A33-6755-7341-B6C3-6EE7F6593CEC}" dt="2023-03-14T05:51:33.785" v="7433"/>
          <ac:spMkLst>
            <pc:docMk/>
            <pc:sldMk cId="378956534" sldId="624"/>
            <ac:spMk id="5" creationId="{0DE7A28E-8155-2A46-51BD-143FB39C7138}"/>
          </ac:spMkLst>
        </pc:spChg>
        <pc:spChg chg="mod">
          <ac:chgData name="조성래 " userId="55a855a7-efa5-45ae-a20b-8a073c585d77" providerId="ADAL" clId="{30BF0A33-6755-7341-B6C3-6EE7F6593CEC}" dt="2023-03-14T05:52:53.776" v="7453"/>
          <ac:spMkLst>
            <pc:docMk/>
            <pc:sldMk cId="378956534" sldId="624"/>
            <ac:spMk id="10" creationId="{9D704A25-62C4-6E8E-FC58-4335682DD790}"/>
          </ac:spMkLst>
        </pc:spChg>
        <pc:spChg chg="mod">
          <ac:chgData name="조성래 " userId="55a855a7-efa5-45ae-a20b-8a073c585d77" providerId="ADAL" clId="{30BF0A33-6755-7341-B6C3-6EE7F6593CEC}" dt="2023-03-14T05:55:15.764" v="7669" actId="20577"/>
          <ac:spMkLst>
            <pc:docMk/>
            <pc:sldMk cId="378956534" sldId="624"/>
            <ac:spMk id="11" creationId="{67C71BAC-B7A5-CAC6-76DC-98C93B9FDAD1}"/>
          </ac:spMkLst>
        </pc:spChg>
        <pc:spChg chg="mod">
          <ac:chgData name="조성래 " userId="55a855a7-efa5-45ae-a20b-8a073c585d77" providerId="ADAL" clId="{30BF0A33-6755-7341-B6C3-6EE7F6593CEC}" dt="2023-03-14T05:51:17.577" v="7430" actId="20577"/>
          <ac:spMkLst>
            <pc:docMk/>
            <pc:sldMk cId="378956534" sldId="624"/>
            <ac:spMk id="14" creationId="{F3289844-0D47-89A2-E40C-4D354895303E}"/>
          </ac:spMkLst>
        </pc:spChg>
        <pc:spChg chg="mod">
          <ac:chgData name="조성래 " userId="55a855a7-efa5-45ae-a20b-8a073c585d77" providerId="ADAL" clId="{30BF0A33-6755-7341-B6C3-6EE7F6593CEC}" dt="2023-03-14T05:53:06.053" v="7456"/>
          <ac:spMkLst>
            <pc:docMk/>
            <pc:sldMk cId="378956534" sldId="624"/>
            <ac:spMk id="16" creationId="{AC1BF5A5-0C4C-DB44-53B2-A9474AB29204}"/>
          </ac:spMkLst>
        </pc:spChg>
        <pc:spChg chg="mod">
          <ac:chgData name="조성래 " userId="55a855a7-efa5-45ae-a20b-8a073c585d77" providerId="ADAL" clId="{30BF0A33-6755-7341-B6C3-6EE7F6593CEC}" dt="2023-03-14T05:54:45.979" v="7659" actId="20577"/>
          <ac:spMkLst>
            <pc:docMk/>
            <pc:sldMk cId="378956534" sldId="624"/>
            <ac:spMk id="17" creationId="{2E6E6013-E8F1-00EE-27AD-CAEEF05305C6}"/>
          </ac:spMkLst>
        </pc:spChg>
        <pc:spChg chg="mod">
          <ac:chgData name="조성래 " userId="55a855a7-efa5-45ae-a20b-8a073c585d77" providerId="ADAL" clId="{30BF0A33-6755-7341-B6C3-6EE7F6593CEC}" dt="2023-03-14T05:53:06.053" v="7456"/>
          <ac:spMkLst>
            <pc:docMk/>
            <pc:sldMk cId="378956534" sldId="624"/>
            <ac:spMk id="19" creationId="{32C7F24E-7EE0-24DC-14A8-BAC8BBE5CD80}"/>
          </ac:spMkLst>
        </pc:spChg>
        <pc:spChg chg="mod">
          <ac:chgData name="조성래 " userId="55a855a7-efa5-45ae-a20b-8a073c585d77" providerId="ADAL" clId="{30BF0A33-6755-7341-B6C3-6EE7F6593CEC}" dt="2023-03-14T05:54:51.652" v="7663" actId="20577"/>
          <ac:spMkLst>
            <pc:docMk/>
            <pc:sldMk cId="378956534" sldId="624"/>
            <ac:spMk id="20" creationId="{88093088-7F62-8405-E860-F8FD0E8169A8}"/>
          </ac:spMkLst>
        </pc:spChg>
        <pc:spChg chg="mod">
          <ac:chgData name="조성래 " userId="55a855a7-efa5-45ae-a20b-8a073c585d77" providerId="ADAL" clId="{30BF0A33-6755-7341-B6C3-6EE7F6593CEC}" dt="2023-03-14T05:53:10.401" v="7458"/>
          <ac:spMkLst>
            <pc:docMk/>
            <pc:sldMk cId="378956534" sldId="624"/>
            <ac:spMk id="22" creationId="{0E36CA99-00EC-F255-F7E2-72BF3C8BF56A}"/>
          </ac:spMkLst>
        </pc:spChg>
        <pc:spChg chg="mod">
          <ac:chgData name="조성래 " userId="55a855a7-efa5-45ae-a20b-8a073c585d77" providerId="ADAL" clId="{30BF0A33-6755-7341-B6C3-6EE7F6593CEC}" dt="2023-03-14T05:53:10.401" v="7458"/>
          <ac:spMkLst>
            <pc:docMk/>
            <pc:sldMk cId="378956534" sldId="624"/>
            <ac:spMk id="23" creationId="{4402A238-47B9-9908-F646-D34028628D29}"/>
          </ac:spMkLst>
        </pc:spChg>
        <pc:spChg chg="mod">
          <ac:chgData name="조성래 " userId="55a855a7-efa5-45ae-a20b-8a073c585d77" providerId="ADAL" clId="{30BF0A33-6755-7341-B6C3-6EE7F6593CEC}" dt="2023-03-14T05:52:41.156" v="7448" actId="20577"/>
          <ac:spMkLst>
            <pc:docMk/>
            <pc:sldMk cId="378956534" sldId="624"/>
            <ac:spMk id="26" creationId="{96CE6F37-A419-4BD1-BCA0-F899A66CB789}"/>
          </ac:spMkLst>
        </pc:spChg>
        <pc:spChg chg="mod">
          <ac:chgData name="조성래 " userId="55a855a7-efa5-45ae-a20b-8a073c585d77" providerId="ADAL" clId="{30BF0A33-6755-7341-B6C3-6EE7F6593CEC}" dt="2023-03-14T05:53:10.401" v="7458"/>
          <ac:spMkLst>
            <pc:docMk/>
            <pc:sldMk cId="378956534" sldId="624"/>
            <ac:spMk id="28" creationId="{406AA96C-E17E-5AB0-9D01-147CC3EAFFEE}"/>
          </ac:spMkLst>
        </pc:spChg>
        <pc:spChg chg="mod">
          <ac:chgData name="조성래 " userId="55a855a7-efa5-45ae-a20b-8a073c585d77" providerId="ADAL" clId="{30BF0A33-6755-7341-B6C3-6EE7F6593CEC}" dt="2023-03-14T05:53:10.401" v="7458"/>
          <ac:spMkLst>
            <pc:docMk/>
            <pc:sldMk cId="378956534" sldId="624"/>
            <ac:spMk id="29" creationId="{A9613589-8FE7-7EBB-F893-CCF22B11C318}"/>
          </ac:spMkLst>
        </pc:spChg>
        <pc:spChg chg="mod">
          <ac:chgData name="조성래 " userId="55a855a7-efa5-45ae-a20b-8a073c585d77" providerId="ADAL" clId="{30BF0A33-6755-7341-B6C3-6EE7F6593CEC}" dt="2023-03-14T05:53:14.505" v="7462"/>
          <ac:spMkLst>
            <pc:docMk/>
            <pc:sldMk cId="378956534" sldId="624"/>
            <ac:spMk id="31" creationId="{322021C6-9539-F88C-63E8-FF4169589F31}"/>
          </ac:spMkLst>
        </pc:spChg>
        <pc:spChg chg="mod">
          <ac:chgData name="조성래 " userId="55a855a7-efa5-45ae-a20b-8a073c585d77" providerId="ADAL" clId="{30BF0A33-6755-7341-B6C3-6EE7F6593CEC}" dt="2023-03-14T05:53:14.505" v="7462"/>
          <ac:spMkLst>
            <pc:docMk/>
            <pc:sldMk cId="378956534" sldId="624"/>
            <ac:spMk id="32" creationId="{16708394-6639-666D-E32E-FAEAE2A5A1F6}"/>
          </ac:spMkLst>
        </pc:spChg>
        <pc:spChg chg="mod">
          <ac:chgData name="조성래 " userId="55a855a7-efa5-45ae-a20b-8a073c585d77" providerId="ADAL" clId="{30BF0A33-6755-7341-B6C3-6EE7F6593CEC}" dt="2023-03-14T05:53:14.505" v="7462"/>
          <ac:spMkLst>
            <pc:docMk/>
            <pc:sldMk cId="378956534" sldId="624"/>
            <ac:spMk id="34" creationId="{0764C8BB-75D0-B02E-ACD2-780301621070}"/>
          </ac:spMkLst>
        </pc:spChg>
        <pc:spChg chg="mod">
          <ac:chgData name="조성래 " userId="55a855a7-efa5-45ae-a20b-8a073c585d77" providerId="ADAL" clId="{30BF0A33-6755-7341-B6C3-6EE7F6593CEC}" dt="2023-03-14T05:53:14.505" v="7462"/>
          <ac:spMkLst>
            <pc:docMk/>
            <pc:sldMk cId="378956534" sldId="624"/>
            <ac:spMk id="35" creationId="{496E9042-6CF8-5711-18AB-AF47F85BA01B}"/>
          </ac:spMkLst>
        </pc:spChg>
        <pc:spChg chg="mod">
          <ac:chgData name="조성래 " userId="55a855a7-efa5-45ae-a20b-8a073c585d77" providerId="ADAL" clId="{30BF0A33-6755-7341-B6C3-6EE7F6593CEC}" dt="2023-03-14T05:53:19.902" v="7466"/>
          <ac:spMkLst>
            <pc:docMk/>
            <pc:sldMk cId="378956534" sldId="624"/>
            <ac:spMk id="37" creationId="{E45EFC63-C5BC-EB14-E00E-F10ADDA54064}"/>
          </ac:spMkLst>
        </pc:spChg>
        <pc:spChg chg="mod">
          <ac:chgData name="조성래 " userId="55a855a7-efa5-45ae-a20b-8a073c585d77" providerId="ADAL" clId="{30BF0A33-6755-7341-B6C3-6EE7F6593CEC}" dt="2023-03-14T05:54:33.694" v="7653" actId="20577"/>
          <ac:spMkLst>
            <pc:docMk/>
            <pc:sldMk cId="378956534" sldId="624"/>
            <ac:spMk id="38" creationId="{C78B4454-C434-8C4B-B9E8-B9557FAC876B}"/>
          </ac:spMkLst>
        </pc:spChg>
        <pc:spChg chg="mod">
          <ac:chgData name="조성래 " userId="55a855a7-efa5-45ae-a20b-8a073c585d77" providerId="ADAL" clId="{30BF0A33-6755-7341-B6C3-6EE7F6593CEC}" dt="2023-03-14T05:53:19.902" v="7466"/>
          <ac:spMkLst>
            <pc:docMk/>
            <pc:sldMk cId="378956534" sldId="624"/>
            <ac:spMk id="40" creationId="{61B0C753-8166-74D0-B1F4-96B28678922A}"/>
          </ac:spMkLst>
        </pc:spChg>
        <pc:spChg chg="mod">
          <ac:chgData name="조성래 " userId="55a855a7-efa5-45ae-a20b-8a073c585d77" providerId="ADAL" clId="{30BF0A33-6755-7341-B6C3-6EE7F6593CEC}" dt="2023-03-14T05:54:27.306" v="7646" actId="20577"/>
          <ac:spMkLst>
            <pc:docMk/>
            <pc:sldMk cId="378956534" sldId="624"/>
            <ac:spMk id="41" creationId="{E91AC3F6-B2EC-B236-97D0-7D0EC33FC84F}"/>
          </ac:spMkLst>
        </pc:spChg>
        <pc:grpChg chg="add del mod">
          <ac:chgData name="조성래 " userId="55a855a7-efa5-45ae-a20b-8a073c585d77" providerId="ADAL" clId="{30BF0A33-6755-7341-B6C3-6EE7F6593CEC}" dt="2023-03-14T05:53:02.421" v="7455" actId="478"/>
          <ac:grpSpMkLst>
            <pc:docMk/>
            <pc:sldMk cId="378956534" sldId="624"/>
            <ac:grpSpMk id="3" creationId="{6C90E2C1-841D-E6E2-38AA-B5E69D7AD362}"/>
          </ac:grpSpMkLst>
        </pc:grpChg>
        <pc:grpChg chg="add mod">
          <ac:chgData name="조성래 " userId="55a855a7-efa5-45ae-a20b-8a073c585d77" providerId="ADAL" clId="{30BF0A33-6755-7341-B6C3-6EE7F6593CEC}" dt="2023-03-14T05:56:04.497" v="7675" actId="1076"/>
          <ac:grpSpMkLst>
            <pc:docMk/>
            <pc:sldMk cId="378956534" sldId="624"/>
            <ac:grpSpMk id="6" creationId="{282275A4-BF19-2223-918D-8489092D4CD3}"/>
          </ac:grpSpMkLst>
        </pc:grpChg>
        <pc:grpChg chg="del mod">
          <ac:chgData name="조성래 " userId="55a855a7-efa5-45ae-a20b-8a073c585d77" providerId="ADAL" clId="{30BF0A33-6755-7341-B6C3-6EE7F6593CEC}" dt="2023-03-14T05:52:49.962" v="7451" actId="478"/>
          <ac:grpSpMkLst>
            <pc:docMk/>
            <pc:sldMk cId="378956534" sldId="624"/>
            <ac:grpSpMk id="12" creationId="{13616A4C-1C45-51A4-C536-E211CFB2617C}"/>
          </ac:grpSpMkLst>
        </pc:grpChg>
        <pc:grpChg chg="add mod">
          <ac:chgData name="조성래 " userId="55a855a7-efa5-45ae-a20b-8a073c585d77" providerId="ADAL" clId="{30BF0A33-6755-7341-B6C3-6EE7F6593CEC}" dt="2023-03-14T05:56:04.497" v="7675" actId="1076"/>
          <ac:grpSpMkLst>
            <pc:docMk/>
            <pc:sldMk cId="378956534" sldId="624"/>
            <ac:grpSpMk id="15" creationId="{987F2C2B-0F4F-FD62-13D2-271602EC33EF}"/>
          </ac:grpSpMkLst>
        </pc:grpChg>
        <pc:grpChg chg="add mod">
          <ac:chgData name="조성래 " userId="55a855a7-efa5-45ae-a20b-8a073c585d77" providerId="ADAL" clId="{30BF0A33-6755-7341-B6C3-6EE7F6593CEC}" dt="2023-03-14T05:56:04.497" v="7675" actId="1076"/>
          <ac:grpSpMkLst>
            <pc:docMk/>
            <pc:sldMk cId="378956534" sldId="624"/>
            <ac:grpSpMk id="18" creationId="{26DF6EE5-5917-83C0-1552-ABCE2DB01BE2}"/>
          </ac:grpSpMkLst>
        </pc:grpChg>
        <pc:grpChg chg="add del mod">
          <ac:chgData name="조성래 " userId="55a855a7-efa5-45ae-a20b-8a073c585d77" providerId="ADAL" clId="{30BF0A33-6755-7341-B6C3-6EE7F6593CEC}" dt="2023-03-14T05:53:13.076" v="7461"/>
          <ac:grpSpMkLst>
            <pc:docMk/>
            <pc:sldMk cId="378956534" sldId="624"/>
            <ac:grpSpMk id="21" creationId="{C7B7578F-1045-AAB1-5559-64FF4D4F7BFA}"/>
          </ac:grpSpMkLst>
        </pc:grpChg>
        <pc:grpChg chg="add del mod">
          <ac:chgData name="조성래 " userId="55a855a7-efa5-45ae-a20b-8a073c585d77" providerId="ADAL" clId="{30BF0A33-6755-7341-B6C3-6EE7F6593CEC}" dt="2023-03-14T05:53:13.076" v="7461"/>
          <ac:grpSpMkLst>
            <pc:docMk/>
            <pc:sldMk cId="378956534" sldId="624"/>
            <ac:grpSpMk id="25" creationId="{E2A97278-A18F-CC37-D51E-6371DEFD2E46}"/>
          </ac:grpSpMkLst>
        </pc:grpChg>
        <pc:grpChg chg="mod">
          <ac:chgData name="조성래 " userId="55a855a7-efa5-45ae-a20b-8a073c585d77" providerId="ADAL" clId="{30BF0A33-6755-7341-B6C3-6EE7F6593CEC}" dt="2023-03-14T05:56:04.497" v="7675" actId="1076"/>
          <ac:grpSpMkLst>
            <pc:docMk/>
            <pc:sldMk cId="378956534" sldId="624"/>
            <ac:grpSpMk id="27" creationId="{12158BA3-B77E-4B82-A3AE-B8B2CBB2250A}"/>
          </ac:grpSpMkLst>
        </pc:grpChg>
        <pc:grpChg chg="add del mod">
          <ac:chgData name="조성래 " userId="55a855a7-efa5-45ae-a20b-8a073c585d77" providerId="ADAL" clId="{30BF0A33-6755-7341-B6C3-6EE7F6593CEC}" dt="2023-03-14T05:53:17.802" v="7465"/>
          <ac:grpSpMkLst>
            <pc:docMk/>
            <pc:sldMk cId="378956534" sldId="624"/>
            <ac:grpSpMk id="30" creationId="{F1A17FA8-784F-6952-9D56-9BBFA359A1D4}"/>
          </ac:grpSpMkLst>
        </pc:grpChg>
        <pc:grpChg chg="add del mod">
          <ac:chgData name="조성래 " userId="55a855a7-efa5-45ae-a20b-8a073c585d77" providerId="ADAL" clId="{30BF0A33-6755-7341-B6C3-6EE7F6593CEC}" dt="2023-03-14T05:53:17.802" v="7465"/>
          <ac:grpSpMkLst>
            <pc:docMk/>
            <pc:sldMk cId="378956534" sldId="624"/>
            <ac:grpSpMk id="33" creationId="{48E99DC1-B515-B0A5-7BD4-264E834395B5}"/>
          </ac:grpSpMkLst>
        </pc:grpChg>
        <pc:grpChg chg="add mod">
          <ac:chgData name="조성래 " userId="55a855a7-efa5-45ae-a20b-8a073c585d77" providerId="ADAL" clId="{30BF0A33-6755-7341-B6C3-6EE7F6593CEC}" dt="2023-03-14T05:56:04.497" v="7675" actId="1076"/>
          <ac:grpSpMkLst>
            <pc:docMk/>
            <pc:sldMk cId="378956534" sldId="624"/>
            <ac:grpSpMk id="36" creationId="{31F77963-FAD8-BFAF-3EB4-40542FF2DE5E}"/>
          </ac:grpSpMkLst>
        </pc:grpChg>
        <pc:grpChg chg="add mod">
          <ac:chgData name="조성래 " userId="55a855a7-efa5-45ae-a20b-8a073c585d77" providerId="ADAL" clId="{30BF0A33-6755-7341-B6C3-6EE7F6593CEC}" dt="2023-03-14T05:56:04.497" v="7675" actId="1076"/>
          <ac:grpSpMkLst>
            <pc:docMk/>
            <pc:sldMk cId="378956534" sldId="624"/>
            <ac:grpSpMk id="39" creationId="{6E0DB054-6B1C-F34D-0A43-50E16A1F2BD7}"/>
          </ac:grpSpMkLst>
        </pc:grpChg>
      </pc:sldChg>
      <pc:sldChg chg="modSp mod modNotesTx">
        <pc:chgData name="조성래 " userId="55a855a7-efa5-45ae-a20b-8a073c585d77" providerId="ADAL" clId="{30BF0A33-6755-7341-B6C3-6EE7F6593CEC}" dt="2023-03-17T06:21:19.310" v="11686" actId="20577"/>
        <pc:sldMkLst>
          <pc:docMk/>
          <pc:sldMk cId="2794222002" sldId="626"/>
        </pc:sldMkLst>
        <pc:spChg chg="mod">
          <ac:chgData name="조성래 " userId="55a855a7-efa5-45ae-a20b-8a073c585d77" providerId="ADAL" clId="{30BF0A33-6755-7341-B6C3-6EE7F6593CEC}" dt="2023-03-17T06:21:19.310" v="11686" actId="20577"/>
          <ac:spMkLst>
            <pc:docMk/>
            <pc:sldMk cId="2794222002" sldId="626"/>
            <ac:spMk id="11" creationId="{C93E0E35-F305-C1FC-EEBA-7150DCC7B93A}"/>
          </ac:spMkLst>
        </pc:spChg>
      </pc:sldChg>
      <pc:sldChg chg="modNotesTx">
        <pc:chgData name="조성래 " userId="55a855a7-efa5-45ae-a20b-8a073c585d77" providerId="ADAL" clId="{30BF0A33-6755-7341-B6C3-6EE7F6593CEC}" dt="2023-03-17T04:46:53.446" v="9426" actId="20577"/>
        <pc:sldMkLst>
          <pc:docMk/>
          <pc:sldMk cId="1095532975" sldId="627"/>
        </pc:sldMkLst>
      </pc:sldChg>
      <pc:sldChg chg="delSp mod modNotesTx">
        <pc:chgData name="조성래 " userId="55a855a7-efa5-45ae-a20b-8a073c585d77" providerId="ADAL" clId="{30BF0A33-6755-7341-B6C3-6EE7F6593CEC}" dt="2023-03-17T06:13:17.920" v="11582" actId="20577"/>
        <pc:sldMkLst>
          <pc:docMk/>
          <pc:sldMk cId="2679015020" sldId="628"/>
        </pc:sldMkLst>
        <pc:cxnChg chg="del">
          <ac:chgData name="조성래 " userId="55a855a7-efa5-45ae-a20b-8a073c585d77" providerId="ADAL" clId="{30BF0A33-6755-7341-B6C3-6EE7F6593CEC}" dt="2023-03-14T04:02:11.844" v="1" actId="478"/>
          <ac:cxnSpMkLst>
            <pc:docMk/>
            <pc:sldMk cId="2679015020" sldId="628"/>
            <ac:cxnSpMk id="17" creationId="{9F140380-43EC-39B9-BDC4-30385C87855D}"/>
          </ac:cxnSpMkLst>
        </pc:cxnChg>
      </pc:sldChg>
      <pc:sldChg chg="delSp mod modNotesTx">
        <pc:chgData name="조성래 " userId="55a855a7-efa5-45ae-a20b-8a073c585d77" providerId="ADAL" clId="{30BF0A33-6755-7341-B6C3-6EE7F6593CEC}" dt="2023-03-17T06:08:21.067" v="11273" actId="20577"/>
        <pc:sldMkLst>
          <pc:docMk/>
          <pc:sldMk cId="2556493661" sldId="629"/>
        </pc:sldMkLst>
        <pc:cxnChg chg="del">
          <ac:chgData name="조성래 " userId="55a855a7-efa5-45ae-a20b-8a073c585d77" providerId="ADAL" clId="{30BF0A33-6755-7341-B6C3-6EE7F6593CEC}" dt="2023-03-14T04:02:04.450" v="0" actId="478"/>
          <ac:cxnSpMkLst>
            <pc:docMk/>
            <pc:sldMk cId="2556493661" sldId="629"/>
            <ac:cxnSpMk id="17" creationId="{9F140380-43EC-39B9-BDC4-30385C87855D}"/>
          </ac:cxnSpMkLst>
        </pc:cxnChg>
      </pc:sldChg>
    </pc:docChg>
  </pc:docChgLst>
  <pc:docChgLst>
    <pc:chgData name="조성래" userId="55a855a7-efa5-45ae-a20b-8a073c585d77" providerId="ADAL" clId="{3F72F7A4-F078-4BA7-BE74-1A9FF549C5A4}"/>
    <pc:docChg chg="undo custSel addSld delSld modSld sldOrd modSection">
      <pc:chgData name="조성래" userId="55a855a7-efa5-45ae-a20b-8a073c585d77" providerId="ADAL" clId="{3F72F7A4-F078-4BA7-BE74-1A9FF549C5A4}" dt="2023-03-14T15:29:18.292" v="10145" actId="20577"/>
      <pc:docMkLst>
        <pc:docMk/>
      </pc:docMkLst>
      <pc:sldChg chg="addSp delSp modSp mod modNotesTx">
        <pc:chgData name="조성래" userId="55a855a7-efa5-45ae-a20b-8a073c585d77" providerId="ADAL" clId="{3F72F7A4-F078-4BA7-BE74-1A9FF549C5A4}" dt="2023-03-13T17:34:56.155" v="9060" actId="20577"/>
        <pc:sldMkLst>
          <pc:docMk/>
          <pc:sldMk cId="338981279" sldId="596"/>
        </pc:sldMkLst>
        <pc:spChg chg="add del mod">
          <ac:chgData name="조성래" userId="55a855a7-efa5-45ae-a20b-8a073c585d77" providerId="ADAL" clId="{3F72F7A4-F078-4BA7-BE74-1A9FF549C5A4}" dt="2023-03-12T18:01:47.099" v="3164" actId="478"/>
          <ac:spMkLst>
            <pc:docMk/>
            <pc:sldMk cId="338981279" sldId="596"/>
            <ac:spMk id="6" creationId="{50606809-3933-5828-42BC-651BEB670C7C}"/>
          </ac:spMkLst>
        </pc:spChg>
        <pc:spChg chg="add del mod">
          <ac:chgData name="조성래" userId="55a855a7-efa5-45ae-a20b-8a073c585d77" providerId="ADAL" clId="{3F72F7A4-F078-4BA7-BE74-1A9FF549C5A4}" dt="2023-03-12T18:01:47.099" v="3164" actId="478"/>
          <ac:spMkLst>
            <pc:docMk/>
            <pc:sldMk cId="338981279" sldId="596"/>
            <ac:spMk id="7" creationId="{87537DFC-38D1-25C4-5BBB-980E85F4F897}"/>
          </ac:spMkLst>
        </pc:spChg>
        <pc:spChg chg="add del mod">
          <ac:chgData name="조성래" userId="55a855a7-efa5-45ae-a20b-8a073c585d77" providerId="ADAL" clId="{3F72F7A4-F078-4BA7-BE74-1A9FF549C5A4}" dt="2023-03-12T18:01:47.099" v="3164" actId="478"/>
          <ac:spMkLst>
            <pc:docMk/>
            <pc:sldMk cId="338981279" sldId="596"/>
            <ac:spMk id="8" creationId="{FCA808D4-4587-F0CE-94C9-8B1FC45C724E}"/>
          </ac:spMkLst>
        </pc:spChg>
        <pc:spChg chg="mod">
          <ac:chgData name="조성래" userId="55a855a7-efa5-45ae-a20b-8a073c585d77" providerId="ADAL" clId="{3F72F7A4-F078-4BA7-BE74-1A9FF549C5A4}" dt="2023-03-12T17:48:21.525" v="628" actId="20577"/>
          <ac:spMkLst>
            <pc:docMk/>
            <pc:sldMk cId="338981279" sldId="596"/>
            <ac:spMk id="37" creationId="{6D89BB77-B85D-4A02-87E5-D39A1BA437F2}"/>
          </ac:spMkLst>
        </pc:spChg>
        <pc:cxnChg chg="add del mod">
          <ac:chgData name="조성래" userId="55a855a7-efa5-45ae-a20b-8a073c585d77" providerId="ADAL" clId="{3F72F7A4-F078-4BA7-BE74-1A9FF549C5A4}" dt="2023-03-12T18:02:26.567" v="3167" actId="478"/>
          <ac:cxnSpMkLst>
            <pc:docMk/>
            <pc:sldMk cId="338981279" sldId="596"/>
            <ac:cxnSpMk id="2" creationId="{CA9BAB42-10BA-D8CB-D307-4A1E959D78E0}"/>
          </ac:cxnSpMkLst>
        </pc:cxnChg>
        <pc:cxnChg chg="add del mod">
          <ac:chgData name="조성래" userId="55a855a7-efa5-45ae-a20b-8a073c585d77" providerId="ADAL" clId="{3F72F7A4-F078-4BA7-BE74-1A9FF549C5A4}" dt="2023-03-12T18:02:27.322" v="3168" actId="478"/>
          <ac:cxnSpMkLst>
            <pc:docMk/>
            <pc:sldMk cId="338981279" sldId="596"/>
            <ac:cxnSpMk id="3" creationId="{57995F4D-5E01-56D8-8449-3EF150F18E2D}"/>
          </ac:cxnSpMkLst>
        </pc:cxnChg>
        <pc:cxnChg chg="mod">
          <ac:chgData name="조성래" userId="55a855a7-efa5-45ae-a20b-8a073c585d77" providerId="ADAL" clId="{3F72F7A4-F078-4BA7-BE74-1A9FF549C5A4}" dt="2023-03-12T18:02:30.110" v="3169" actId="14100"/>
          <ac:cxnSpMkLst>
            <pc:docMk/>
            <pc:sldMk cId="338981279" sldId="596"/>
            <ac:cxnSpMk id="23" creationId="{C9763910-1AAC-4C78-8ED9-4F88F9BFFD9F}"/>
          </ac:cxnSpMkLst>
        </pc:cxnChg>
      </pc:sldChg>
      <pc:sldChg chg="ord modNotesTx">
        <pc:chgData name="조성래" userId="55a855a7-efa5-45ae-a20b-8a073c585d77" providerId="ADAL" clId="{3F72F7A4-F078-4BA7-BE74-1A9FF549C5A4}" dt="2023-03-13T16:08:47.238" v="6769" actId="20577"/>
        <pc:sldMkLst>
          <pc:docMk/>
          <pc:sldMk cId="3676827954" sldId="615"/>
        </pc:sldMkLst>
      </pc:sldChg>
      <pc:sldChg chg="addSp delSp modSp mod modNotesTx">
        <pc:chgData name="조성래" userId="55a855a7-efa5-45ae-a20b-8a073c585d77" providerId="ADAL" clId="{3F72F7A4-F078-4BA7-BE74-1A9FF549C5A4}" dt="2023-03-13T17:18:05.340" v="8583" actId="20577"/>
        <pc:sldMkLst>
          <pc:docMk/>
          <pc:sldMk cId="4149512980" sldId="617"/>
        </pc:sldMkLst>
        <pc:picChg chg="add del">
          <ac:chgData name="조성래" userId="55a855a7-efa5-45ae-a20b-8a073c585d77" providerId="ADAL" clId="{3F72F7A4-F078-4BA7-BE74-1A9FF549C5A4}" dt="2023-03-13T16:51:05.127" v="8034" actId="478"/>
          <ac:picMkLst>
            <pc:docMk/>
            <pc:sldMk cId="4149512980" sldId="617"/>
            <ac:picMk id="2050" creationId="{43B240F2-2262-F986-9EB9-A63A76189B20}"/>
          </ac:picMkLst>
        </pc:picChg>
        <pc:picChg chg="add del">
          <ac:chgData name="조성래" userId="55a855a7-efa5-45ae-a20b-8a073c585d77" providerId="ADAL" clId="{3F72F7A4-F078-4BA7-BE74-1A9FF549C5A4}" dt="2023-03-13T16:51:08.556" v="8036"/>
          <ac:picMkLst>
            <pc:docMk/>
            <pc:sldMk cId="4149512980" sldId="617"/>
            <ac:picMk id="2052" creationId="{A2EEC082-BD7F-C079-A6CA-6718F244D4BD}"/>
          </ac:picMkLst>
        </pc:picChg>
        <pc:cxnChg chg="add mod">
          <ac:chgData name="조성래" userId="55a855a7-efa5-45ae-a20b-8a073c585d77" providerId="ADAL" clId="{3F72F7A4-F078-4BA7-BE74-1A9FF549C5A4}" dt="2023-03-12T18:02:05.754" v="3166" actId="1076"/>
          <ac:cxnSpMkLst>
            <pc:docMk/>
            <pc:sldMk cId="4149512980" sldId="617"/>
            <ac:cxnSpMk id="2" creationId="{AF6A5391-7DC1-3E0B-54EC-B36CA0C5DC81}"/>
          </ac:cxnSpMkLst>
        </pc:cxnChg>
        <pc:cxnChg chg="add mod">
          <ac:chgData name="조성래" userId="55a855a7-efa5-45ae-a20b-8a073c585d77" providerId="ADAL" clId="{3F72F7A4-F078-4BA7-BE74-1A9FF549C5A4}" dt="2023-03-12T18:02:05.754" v="3166" actId="1076"/>
          <ac:cxnSpMkLst>
            <pc:docMk/>
            <pc:sldMk cId="4149512980" sldId="617"/>
            <ac:cxnSpMk id="3" creationId="{9C6E5117-09BA-AD6D-D989-BBE731DE9914}"/>
          </ac:cxnSpMkLst>
        </pc:cxnChg>
        <pc:cxnChg chg="add mod">
          <ac:chgData name="조성래" userId="55a855a7-efa5-45ae-a20b-8a073c585d77" providerId="ADAL" clId="{3F72F7A4-F078-4BA7-BE74-1A9FF549C5A4}" dt="2023-03-12T18:02:05.754" v="3166" actId="1076"/>
          <ac:cxnSpMkLst>
            <pc:docMk/>
            <pc:sldMk cId="4149512980" sldId="617"/>
            <ac:cxnSpMk id="4" creationId="{5A839339-9476-50DD-2E2D-B305AEC5F251}"/>
          </ac:cxnSpMkLst>
        </pc:cxnChg>
      </pc:sldChg>
      <pc:sldChg chg="addSp delSp modSp mod ord modNotesTx">
        <pc:chgData name="조성래" userId="55a855a7-efa5-45ae-a20b-8a073c585d77" providerId="ADAL" clId="{3F72F7A4-F078-4BA7-BE74-1A9FF549C5A4}" dt="2023-03-13T17:43:22.759" v="9709" actId="20577"/>
        <pc:sldMkLst>
          <pc:docMk/>
          <pc:sldMk cId="2325442132" sldId="618"/>
        </pc:sldMkLst>
        <pc:spChg chg="add mod">
          <ac:chgData name="조성래" userId="55a855a7-efa5-45ae-a20b-8a073c585d77" providerId="ADAL" clId="{3F72F7A4-F078-4BA7-BE74-1A9FF549C5A4}" dt="2023-03-13T16:12:34.700" v="7182" actId="1076"/>
          <ac:spMkLst>
            <pc:docMk/>
            <pc:sldMk cId="2325442132" sldId="618"/>
            <ac:spMk id="2" creationId="{ADEDA06F-C04D-8E5E-1CC0-9C1D2F981D76}"/>
          </ac:spMkLst>
        </pc:spChg>
        <pc:spChg chg="add del mod">
          <ac:chgData name="조성래" userId="55a855a7-efa5-45ae-a20b-8a073c585d77" providerId="ADAL" clId="{3F72F7A4-F078-4BA7-BE74-1A9FF549C5A4}" dt="2023-03-13T17:13:32.499" v="8442"/>
          <ac:spMkLst>
            <pc:docMk/>
            <pc:sldMk cId="2325442132" sldId="618"/>
            <ac:spMk id="3" creationId="{86A4F8EA-96E0-7F31-F38B-0D2F4E0AA7C7}"/>
          </ac:spMkLst>
        </pc:spChg>
        <pc:spChg chg="add del mod">
          <ac:chgData name="조성래" userId="55a855a7-efa5-45ae-a20b-8a073c585d77" providerId="ADAL" clId="{3F72F7A4-F078-4BA7-BE74-1A9FF549C5A4}" dt="2023-03-12T17:45:06.180" v="584" actId="478"/>
          <ac:spMkLst>
            <pc:docMk/>
            <pc:sldMk cId="2325442132" sldId="618"/>
            <ac:spMk id="4" creationId="{B4506C02-5C15-F293-4614-21058B4590C0}"/>
          </ac:spMkLst>
        </pc:spChg>
        <pc:spChg chg="add mod">
          <ac:chgData name="조성래" userId="55a855a7-efa5-45ae-a20b-8a073c585d77" providerId="ADAL" clId="{3F72F7A4-F078-4BA7-BE74-1A9FF549C5A4}" dt="2023-03-13T16:12:34.700" v="7182" actId="1076"/>
          <ac:spMkLst>
            <pc:docMk/>
            <pc:sldMk cId="2325442132" sldId="618"/>
            <ac:spMk id="5" creationId="{C8F7BFAF-E22E-7D65-52EC-A956F18CB8EE}"/>
          </ac:spMkLst>
        </pc:spChg>
        <pc:spChg chg="add mod">
          <ac:chgData name="조성래" userId="55a855a7-efa5-45ae-a20b-8a073c585d77" providerId="ADAL" clId="{3F72F7A4-F078-4BA7-BE74-1A9FF549C5A4}" dt="2023-03-13T16:12:34.700" v="7182" actId="1076"/>
          <ac:spMkLst>
            <pc:docMk/>
            <pc:sldMk cId="2325442132" sldId="618"/>
            <ac:spMk id="6" creationId="{7A746093-32F5-59FA-005C-B7CF62B6B9B6}"/>
          </ac:spMkLst>
        </pc:spChg>
        <pc:spChg chg="mod">
          <ac:chgData name="조성래" userId="55a855a7-efa5-45ae-a20b-8a073c585d77" providerId="ADAL" clId="{3F72F7A4-F078-4BA7-BE74-1A9FF549C5A4}" dt="2023-03-12T17:47:07.067" v="612" actId="1076"/>
          <ac:spMkLst>
            <pc:docMk/>
            <pc:sldMk cId="2325442132" sldId="618"/>
            <ac:spMk id="7" creationId="{D9981F41-A996-5004-A35C-839C910F7B1D}"/>
          </ac:spMkLst>
        </pc:spChg>
        <pc:spChg chg="mod">
          <ac:chgData name="조성래" userId="55a855a7-efa5-45ae-a20b-8a073c585d77" providerId="ADAL" clId="{3F72F7A4-F078-4BA7-BE74-1A9FF549C5A4}" dt="2023-03-12T17:47:07.067" v="612" actId="1076"/>
          <ac:spMkLst>
            <pc:docMk/>
            <pc:sldMk cId="2325442132" sldId="618"/>
            <ac:spMk id="8" creationId="{83A485C7-0BB7-DCA5-1090-F7102FD428FA}"/>
          </ac:spMkLst>
        </pc:spChg>
        <pc:spChg chg="mod">
          <ac:chgData name="조성래" userId="55a855a7-efa5-45ae-a20b-8a073c585d77" providerId="ADAL" clId="{3F72F7A4-F078-4BA7-BE74-1A9FF549C5A4}" dt="2023-03-12T17:47:07.067" v="612" actId="1076"/>
          <ac:spMkLst>
            <pc:docMk/>
            <pc:sldMk cId="2325442132" sldId="618"/>
            <ac:spMk id="9" creationId="{9F529AC9-DEF4-D8C3-B9B6-DB211E8D59D9}"/>
          </ac:spMkLst>
        </pc:spChg>
        <pc:spChg chg="mod">
          <ac:chgData name="조성래" userId="55a855a7-efa5-45ae-a20b-8a073c585d77" providerId="ADAL" clId="{3F72F7A4-F078-4BA7-BE74-1A9FF549C5A4}" dt="2023-03-13T16:14:14.012" v="7294" actId="20577"/>
          <ac:spMkLst>
            <pc:docMk/>
            <pc:sldMk cId="2325442132" sldId="618"/>
            <ac:spMk id="16" creationId="{9D15B637-ED03-43D4-FEE2-47B95674480D}"/>
          </ac:spMkLst>
        </pc:spChg>
        <pc:grpChg chg="del mod">
          <ac:chgData name="조성래" userId="55a855a7-efa5-45ae-a20b-8a073c585d77" providerId="ADAL" clId="{3F72F7A4-F078-4BA7-BE74-1A9FF549C5A4}" dt="2023-03-12T17:43:16.607" v="559" actId="478"/>
          <ac:grpSpMkLst>
            <pc:docMk/>
            <pc:sldMk cId="2325442132" sldId="618"/>
            <ac:grpSpMk id="27" creationId="{12158BA3-B77E-4B82-A3AE-B8B2CBB2250A}"/>
          </ac:grpSpMkLst>
        </pc:grpChg>
        <pc:cxnChg chg="del mod">
          <ac:chgData name="조성래" userId="55a855a7-efa5-45ae-a20b-8a073c585d77" providerId="ADAL" clId="{3F72F7A4-F078-4BA7-BE74-1A9FF549C5A4}" dt="2023-03-12T17:44:12.831" v="572" actId="478"/>
          <ac:cxnSpMkLst>
            <pc:docMk/>
            <pc:sldMk cId="2325442132" sldId="618"/>
            <ac:cxnSpMk id="17" creationId="{9F140380-43EC-39B9-BDC4-30385C87855D}"/>
          </ac:cxnSpMkLst>
        </pc:cxnChg>
      </pc:sldChg>
      <pc:sldChg chg="modSp add del mod ord">
        <pc:chgData name="조성래" userId="55a855a7-efa5-45ae-a20b-8a073c585d77" providerId="ADAL" clId="{3F72F7A4-F078-4BA7-BE74-1A9FF549C5A4}" dt="2023-03-13T15:18:27.250" v="5972" actId="47"/>
        <pc:sldMkLst>
          <pc:docMk/>
          <pc:sldMk cId="100100243" sldId="619"/>
        </pc:sldMkLst>
        <pc:spChg chg="mod">
          <ac:chgData name="조성래" userId="55a855a7-efa5-45ae-a20b-8a073c585d77" providerId="ADAL" clId="{3F72F7A4-F078-4BA7-BE74-1A9FF549C5A4}" dt="2023-03-12T17:41:30.972" v="507" actId="20577"/>
          <ac:spMkLst>
            <pc:docMk/>
            <pc:sldMk cId="100100243" sldId="619"/>
            <ac:spMk id="16" creationId="{9D15B637-ED03-43D4-FEE2-47B95674480D}"/>
          </ac:spMkLst>
        </pc:spChg>
      </pc:sldChg>
      <pc:sldChg chg="addSp delSp modSp add mod ord modNotesTx">
        <pc:chgData name="조성래" userId="55a855a7-efa5-45ae-a20b-8a073c585d77" providerId="ADAL" clId="{3F72F7A4-F078-4BA7-BE74-1A9FF549C5A4}" dt="2023-03-14T15:29:18.292" v="10145" actId="20577"/>
        <pc:sldMkLst>
          <pc:docMk/>
          <pc:sldMk cId="2011972926" sldId="620"/>
        </pc:sldMkLst>
        <pc:spChg chg="add mod">
          <ac:chgData name="조성래" userId="55a855a7-efa5-45ae-a20b-8a073c585d77" providerId="ADAL" clId="{3F72F7A4-F078-4BA7-BE74-1A9FF549C5A4}" dt="2023-03-13T17:24:32.565" v="8790" actId="1076"/>
          <ac:spMkLst>
            <pc:docMk/>
            <pc:sldMk cId="2011972926" sldId="620"/>
            <ac:spMk id="2" creationId="{CC55A265-8873-4030-5AEF-92C3199A8A09}"/>
          </ac:spMkLst>
        </pc:spChg>
        <pc:spChg chg="mod">
          <ac:chgData name="조성래" userId="55a855a7-efa5-45ae-a20b-8a073c585d77" providerId="ADAL" clId="{3F72F7A4-F078-4BA7-BE74-1A9FF549C5A4}" dt="2023-03-13T15:13:54.480" v="5825" actId="571"/>
          <ac:spMkLst>
            <pc:docMk/>
            <pc:sldMk cId="2011972926" sldId="620"/>
            <ac:spMk id="4" creationId="{4A1068CF-A6A4-41A7-92E7-743339F1CEAB}"/>
          </ac:spMkLst>
        </pc:spChg>
        <pc:spChg chg="mod">
          <ac:chgData name="조성래" userId="55a855a7-efa5-45ae-a20b-8a073c585d77" providerId="ADAL" clId="{3F72F7A4-F078-4BA7-BE74-1A9FF549C5A4}" dt="2023-03-13T15:13:54.480" v="5825" actId="571"/>
          <ac:spMkLst>
            <pc:docMk/>
            <pc:sldMk cId="2011972926" sldId="620"/>
            <ac:spMk id="5" creationId="{AE60FAD3-01BD-90AD-E903-7C0E4E9D9526}"/>
          </ac:spMkLst>
        </pc:spChg>
        <pc:spChg chg="mod">
          <ac:chgData name="조성래" userId="55a855a7-efa5-45ae-a20b-8a073c585d77" providerId="ADAL" clId="{3F72F7A4-F078-4BA7-BE74-1A9FF549C5A4}" dt="2023-03-13T15:16:28.093" v="5939"/>
          <ac:spMkLst>
            <pc:docMk/>
            <pc:sldMk cId="2011972926" sldId="620"/>
            <ac:spMk id="10" creationId="{502AA017-9936-57FF-DD9F-828786FA15D6}"/>
          </ac:spMkLst>
        </pc:spChg>
        <pc:spChg chg="mod">
          <ac:chgData name="조성래" userId="55a855a7-efa5-45ae-a20b-8a073c585d77" providerId="ADAL" clId="{3F72F7A4-F078-4BA7-BE74-1A9FF549C5A4}" dt="2023-03-13T15:16:28.093" v="5939"/>
          <ac:spMkLst>
            <pc:docMk/>
            <pc:sldMk cId="2011972926" sldId="620"/>
            <ac:spMk id="11" creationId="{76CFA970-2D68-FC81-364D-914FEB2B452F}"/>
          </ac:spMkLst>
        </pc:spChg>
        <pc:spChg chg="add del mod">
          <ac:chgData name="조성래" userId="55a855a7-efa5-45ae-a20b-8a073c585d77" providerId="ADAL" clId="{3F72F7A4-F078-4BA7-BE74-1A9FF549C5A4}" dt="2023-03-14T15:29:18.292" v="10145" actId="20577"/>
          <ac:spMkLst>
            <pc:docMk/>
            <pc:sldMk cId="2011972926" sldId="620"/>
            <ac:spMk id="13" creationId="{5237370D-DF13-FB7C-7F49-D50B68EE0DBC}"/>
          </ac:spMkLst>
        </pc:spChg>
        <pc:spChg chg="add del mod">
          <ac:chgData name="조성래" userId="55a855a7-efa5-45ae-a20b-8a073c585d77" providerId="ADAL" clId="{3F72F7A4-F078-4BA7-BE74-1A9FF549C5A4}" dt="2023-03-13T16:03:44.559" v="6644" actId="478"/>
          <ac:spMkLst>
            <pc:docMk/>
            <pc:sldMk cId="2011972926" sldId="620"/>
            <ac:spMk id="16" creationId="{9D15B637-ED03-43D4-FEE2-47B95674480D}"/>
          </ac:spMkLst>
        </pc:spChg>
        <pc:grpChg chg="add mod">
          <ac:chgData name="조성래" userId="55a855a7-efa5-45ae-a20b-8a073c585d77" providerId="ADAL" clId="{3F72F7A4-F078-4BA7-BE74-1A9FF549C5A4}" dt="2023-03-13T15:13:54.480" v="5825" actId="571"/>
          <ac:grpSpMkLst>
            <pc:docMk/>
            <pc:sldMk cId="2011972926" sldId="620"/>
            <ac:grpSpMk id="3" creationId="{1CDE9046-E61C-D075-E27D-2EC047709BED}"/>
          </ac:grpSpMkLst>
        </pc:grpChg>
        <pc:grpChg chg="add del mod">
          <ac:chgData name="조성래" userId="55a855a7-efa5-45ae-a20b-8a073c585d77" providerId="ADAL" clId="{3F72F7A4-F078-4BA7-BE74-1A9FF549C5A4}" dt="2023-03-13T16:03:35.784" v="6640" actId="478"/>
          <ac:grpSpMkLst>
            <pc:docMk/>
            <pc:sldMk cId="2011972926" sldId="620"/>
            <ac:grpSpMk id="6" creationId="{309F2C6B-D8CF-F465-DFD8-ABCAA95DEC32}"/>
          </ac:grpSpMkLst>
        </pc:grpChg>
        <pc:grpChg chg="add del mod">
          <ac:chgData name="조성래" userId="55a855a7-efa5-45ae-a20b-8a073c585d77" providerId="ADAL" clId="{3F72F7A4-F078-4BA7-BE74-1A9FF549C5A4}" dt="2023-03-13T17:13:21.692" v="8440" actId="478"/>
          <ac:grpSpMkLst>
            <pc:docMk/>
            <pc:sldMk cId="2011972926" sldId="620"/>
            <ac:grpSpMk id="27" creationId="{12158BA3-B77E-4B82-A3AE-B8B2CBB2250A}"/>
          </ac:grpSpMkLst>
        </pc:grpChg>
      </pc:sldChg>
      <pc:sldChg chg="modSp add del mod">
        <pc:chgData name="조성래" userId="55a855a7-efa5-45ae-a20b-8a073c585d77" providerId="ADAL" clId="{3F72F7A4-F078-4BA7-BE74-1A9FF549C5A4}" dt="2023-03-13T15:14:27.088" v="5898" actId="47"/>
        <pc:sldMkLst>
          <pc:docMk/>
          <pc:sldMk cId="2767003303" sldId="621"/>
        </pc:sldMkLst>
        <pc:spChg chg="mod">
          <ac:chgData name="조성래" userId="55a855a7-efa5-45ae-a20b-8a073c585d77" providerId="ADAL" clId="{3F72F7A4-F078-4BA7-BE74-1A9FF549C5A4}" dt="2023-03-12T18:00:27.024" v="3157" actId="20577"/>
          <ac:spMkLst>
            <pc:docMk/>
            <pc:sldMk cId="2767003303" sldId="621"/>
            <ac:spMk id="16" creationId="{9D15B637-ED03-43D4-FEE2-47B95674480D}"/>
          </ac:spMkLst>
        </pc:spChg>
      </pc:sldChg>
      <pc:sldChg chg="delSp modSp add del mod">
        <pc:chgData name="조성래" userId="55a855a7-efa5-45ae-a20b-8a073c585d77" providerId="ADAL" clId="{3F72F7A4-F078-4BA7-BE74-1A9FF549C5A4}" dt="2023-03-13T16:15:42.308" v="7416" actId="47"/>
        <pc:sldMkLst>
          <pc:docMk/>
          <pc:sldMk cId="472280368" sldId="622"/>
        </pc:sldMkLst>
        <pc:spChg chg="mod">
          <ac:chgData name="조성래" userId="55a855a7-efa5-45ae-a20b-8a073c585d77" providerId="ADAL" clId="{3F72F7A4-F078-4BA7-BE74-1A9FF549C5A4}" dt="2023-03-13T15:14:34.418" v="5938" actId="20577"/>
          <ac:spMkLst>
            <pc:docMk/>
            <pc:sldMk cId="472280368" sldId="622"/>
            <ac:spMk id="2" creationId="{CC55A265-8873-4030-5AEF-92C3199A8A09}"/>
          </ac:spMkLst>
        </pc:spChg>
        <pc:spChg chg="del mod">
          <ac:chgData name="조성래" userId="55a855a7-efa5-45ae-a20b-8a073c585d77" providerId="ADAL" clId="{3F72F7A4-F078-4BA7-BE74-1A9FF549C5A4}" dt="2023-03-13T16:04:00.381" v="6648"/>
          <ac:spMkLst>
            <pc:docMk/>
            <pc:sldMk cId="472280368" sldId="622"/>
            <ac:spMk id="16" creationId="{9D15B637-ED03-43D4-FEE2-47B95674480D}"/>
          </ac:spMkLst>
        </pc:spChg>
      </pc:sldChg>
      <pc:sldChg chg="modSp add del mod modNotesTx">
        <pc:chgData name="조성래" userId="55a855a7-efa5-45ae-a20b-8a073c585d77" providerId="ADAL" clId="{3F72F7A4-F078-4BA7-BE74-1A9FF549C5A4}" dt="2023-03-13T16:15:39.988" v="7415" actId="47"/>
        <pc:sldMkLst>
          <pc:docMk/>
          <pc:sldMk cId="607683642" sldId="623"/>
        </pc:sldMkLst>
        <pc:spChg chg="mod">
          <ac:chgData name="조성래" userId="55a855a7-efa5-45ae-a20b-8a073c585d77" providerId="ADAL" clId="{3F72F7A4-F078-4BA7-BE74-1A9FF549C5A4}" dt="2023-03-13T15:16:42.160" v="5965" actId="20577"/>
          <ac:spMkLst>
            <pc:docMk/>
            <pc:sldMk cId="607683642" sldId="623"/>
            <ac:spMk id="2" creationId="{CC55A265-8873-4030-5AEF-92C3199A8A09}"/>
          </ac:spMkLst>
        </pc:spChg>
        <pc:spChg chg="mod">
          <ac:chgData name="조성래" userId="55a855a7-efa5-45ae-a20b-8a073c585d77" providerId="ADAL" clId="{3F72F7A4-F078-4BA7-BE74-1A9FF549C5A4}" dt="2023-03-13T15:16:45.804" v="5966"/>
          <ac:spMkLst>
            <pc:docMk/>
            <pc:sldMk cId="607683642" sldId="623"/>
            <ac:spMk id="16" creationId="{9D15B637-ED03-43D4-FEE2-47B95674480D}"/>
          </ac:spMkLst>
        </pc:spChg>
      </pc:sldChg>
      <pc:sldChg chg="addSp delSp modSp add mod modNotesTx">
        <pc:chgData name="조성래" userId="55a855a7-efa5-45ae-a20b-8a073c585d77" providerId="ADAL" clId="{3F72F7A4-F078-4BA7-BE74-1A9FF549C5A4}" dt="2023-03-13T17:46:32.095" v="10124" actId="20577"/>
        <pc:sldMkLst>
          <pc:docMk/>
          <pc:sldMk cId="378956534" sldId="624"/>
        </pc:sldMkLst>
        <pc:spChg chg="mod">
          <ac:chgData name="조성래" userId="55a855a7-efa5-45ae-a20b-8a073c585d77" providerId="ADAL" clId="{3F72F7A4-F078-4BA7-BE74-1A9FF549C5A4}" dt="2023-03-13T17:45:44.489" v="10071" actId="20577"/>
          <ac:spMkLst>
            <pc:docMk/>
            <pc:sldMk cId="378956534" sldId="624"/>
            <ac:spMk id="2" creationId="{CC55A265-8873-4030-5AEF-92C3199A8A09}"/>
          </ac:spMkLst>
        </pc:spChg>
        <pc:spChg chg="mod">
          <ac:chgData name="조성래" userId="55a855a7-efa5-45ae-a20b-8a073c585d77" providerId="ADAL" clId="{3F72F7A4-F078-4BA7-BE74-1A9FF549C5A4}" dt="2023-03-13T15:18:53.892" v="6009"/>
          <ac:spMkLst>
            <pc:docMk/>
            <pc:sldMk cId="378956534" sldId="624"/>
            <ac:spMk id="4" creationId="{6567CFA2-5D6C-802F-06A8-BB6D24D61AD5}"/>
          </ac:spMkLst>
        </pc:spChg>
        <pc:spChg chg="mod">
          <ac:chgData name="조성래" userId="55a855a7-efa5-45ae-a20b-8a073c585d77" providerId="ADAL" clId="{3F72F7A4-F078-4BA7-BE74-1A9FF549C5A4}" dt="2023-03-13T15:18:53.892" v="6009"/>
          <ac:spMkLst>
            <pc:docMk/>
            <pc:sldMk cId="378956534" sldId="624"/>
            <ac:spMk id="5" creationId="{7A70BAEA-64A3-8BB1-1197-8BCAD6C4EC12}"/>
          </ac:spMkLst>
        </pc:spChg>
        <pc:spChg chg="mod">
          <ac:chgData name="조성래" userId="55a855a7-efa5-45ae-a20b-8a073c585d77" providerId="ADAL" clId="{3F72F7A4-F078-4BA7-BE74-1A9FF549C5A4}" dt="2023-03-13T15:18:55.599" v="6011"/>
          <ac:spMkLst>
            <pc:docMk/>
            <pc:sldMk cId="378956534" sldId="624"/>
            <ac:spMk id="10" creationId="{76960E61-F7F3-6B2B-48B1-D4D904A1B7E4}"/>
          </ac:spMkLst>
        </pc:spChg>
        <pc:spChg chg="mod">
          <ac:chgData name="조성래" userId="55a855a7-efa5-45ae-a20b-8a073c585d77" providerId="ADAL" clId="{3F72F7A4-F078-4BA7-BE74-1A9FF549C5A4}" dt="2023-03-13T15:18:55.599" v="6011"/>
          <ac:spMkLst>
            <pc:docMk/>
            <pc:sldMk cId="378956534" sldId="624"/>
            <ac:spMk id="11" creationId="{623C4F32-18F7-47EE-94D1-AECC926252B0}"/>
          </ac:spMkLst>
        </pc:spChg>
        <pc:spChg chg="mod">
          <ac:chgData name="조성래" userId="55a855a7-efa5-45ae-a20b-8a073c585d77" providerId="ADAL" clId="{3F72F7A4-F078-4BA7-BE74-1A9FF549C5A4}" dt="2023-03-13T17:00:13.656" v="8096" actId="207"/>
          <ac:spMkLst>
            <pc:docMk/>
            <pc:sldMk cId="378956534" sldId="624"/>
            <ac:spMk id="13" creationId="{6CBB5191-D563-F6F2-A4A5-548C8D07EEA3}"/>
          </ac:spMkLst>
        </pc:spChg>
        <pc:spChg chg="mod">
          <ac:chgData name="조성래" userId="55a855a7-efa5-45ae-a20b-8a073c585d77" providerId="ADAL" clId="{3F72F7A4-F078-4BA7-BE74-1A9FF549C5A4}" dt="2023-03-13T17:00:13.656" v="8096" actId="207"/>
          <ac:spMkLst>
            <pc:docMk/>
            <pc:sldMk cId="378956534" sldId="624"/>
            <ac:spMk id="14" creationId="{F3289844-0D47-89A2-E40C-4D354895303E}"/>
          </ac:spMkLst>
        </pc:spChg>
        <pc:spChg chg="del">
          <ac:chgData name="조성래" userId="55a855a7-efa5-45ae-a20b-8a073c585d77" providerId="ADAL" clId="{3F72F7A4-F078-4BA7-BE74-1A9FF549C5A4}" dt="2023-03-13T15:18:39.127" v="5997" actId="478"/>
          <ac:spMkLst>
            <pc:docMk/>
            <pc:sldMk cId="378956534" sldId="624"/>
            <ac:spMk id="16" creationId="{9D15B637-ED03-43D4-FEE2-47B95674480D}"/>
          </ac:spMkLst>
        </pc:spChg>
        <pc:spChg chg="mod">
          <ac:chgData name="조성래" userId="55a855a7-efa5-45ae-a20b-8a073c585d77" providerId="ADAL" clId="{3F72F7A4-F078-4BA7-BE74-1A9FF549C5A4}" dt="2023-03-13T17:00:13.656" v="8096" actId="207"/>
          <ac:spMkLst>
            <pc:docMk/>
            <pc:sldMk cId="378956534" sldId="624"/>
            <ac:spMk id="24" creationId="{49D14DCB-B139-4DB1-A75C-8778EDCA4139}"/>
          </ac:spMkLst>
        </pc:spChg>
        <pc:spChg chg="mod">
          <ac:chgData name="조성래" userId="55a855a7-efa5-45ae-a20b-8a073c585d77" providerId="ADAL" clId="{3F72F7A4-F078-4BA7-BE74-1A9FF549C5A4}" dt="2023-03-13T17:00:13.656" v="8096" actId="207"/>
          <ac:spMkLst>
            <pc:docMk/>
            <pc:sldMk cId="378956534" sldId="624"/>
            <ac:spMk id="26" creationId="{96CE6F37-A419-4BD1-BCA0-F899A66CB789}"/>
          </ac:spMkLst>
        </pc:spChg>
        <pc:grpChg chg="add del mod">
          <ac:chgData name="조성래" userId="55a855a7-efa5-45ae-a20b-8a073c585d77" providerId="ADAL" clId="{3F72F7A4-F078-4BA7-BE74-1A9FF549C5A4}" dt="2023-03-13T15:19:39.043" v="6020" actId="478"/>
          <ac:grpSpMkLst>
            <pc:docMk/>
            <pc:sldMk cId="378956534" sldId="624"/>
            <ac:grpSpMk id="3" creationId="{50C72D73-ABF2-01E4-5D69-F21CA279BAD0}"/>
          </ac:grpSpMkLst>
        </pc:grpChg>
        <pc:grpChg chg="add del mod">
          <ac:chgData name="조성래" userId="55a855a7-efa5-45ae-a20b-8a073c585d77" providerId="ADAL" clId="{3F72F7A4-F078-4BA7-BE74-1A9FF549C5A4}" dt="2023-03-13T15:19:39.417" v="6021" actId="478"/>
          <ac:grpSpMkLst>
            <pc:docMk/>
            <pc:sldMk cId="378956534" sldId="624"/>
            <ac:grpSpMk id="6" creationId="{D85B94D1-DA9B-3599-3D08-D56058C04B29}"/>
          </ac:grpSpMkLst>
        </pc:grpChg>
        <pc:grpChg chg="add mod">
          <ac:chgData name="조성래" userId="55a855a7-efa5-45ae-a20b-8a073c585d77" providerId="ADAL" clId="{3F72F7A4-F078-4BA7-BE74-1A9FF549C5A4}" dt="2023-03-13T15:21:20.804" v="6061" actId="1076"/>
          <ac:grpSpMkLst>
            <pc:docMk/>
            <pc:sldMk cId="378956534" sldId="624"/>
            <ac:grpSpMk id="12" creationId="{13616A4C-1C45-51A4-C536-E211CFB2617C}"/>
          </ac:grpSpMkLst>
        </pc:grpChg>
        <pc:grpChg chg="mod">
          <ac:chgData name="조성래" userId="55a855a7-efa5-45ae-a20b-8a073c585d77" providerId="ADAL" clId="{3F72F7A4-F078-4BA7-BE74-1A9FF549C5A4}" dt="2023-03-13T15:21:00.489" v="6056" actId="1076"/>
          <ac:grpSpMkLst>
            <pc:docMk/>
            <pc:sldMk cId="378956534" sldId="624"/>
            <ac:grpSpMk id="27" creationId="{12158BA3-B77E-4B82-A3AE-B8B2CBB2250A}"/>
          </ac:grpSpMkLst>
        </pc:grpChg>
        <pc:cxnChg chg="del">
          <ac:chgData name="조성래" userId="55a855a7-efa5-45ae-a20b-8a073c585d77" providerId="ADAL" clId="{3F72F7A4-F078-4BA7-BE74-1A9FF549C5A4}" dt="2023-03-13T15:21:10.951" v="6058" actId="478"/>
          <ac:cxnSpMkLst>
            <pc:docMk/>
            <pc:sldMk cId="378956534" sldId="624"/>
            <ac:cxnSpMk id="17" creationId="{9F140380-43EC-39B9-BDC4-30385C87855D}"/>
          </ac:cxnSpMkLst>
        </pc:cxnChg>
      </pc:sldChg>
      <pc:sldChg chg="add del">
        <pc:chgData name="조성래" userId="55a855a7-efa5-45ae-a20b-8a073c585d77" providerId="ADAL" clId="{3F72F7A4-F078-4BA7-BE74-1A9FF549C5A4}" dt="2023-03-13T15:18:29.982" v="5974"/>
        <pc:sldMkLst>
          <pc:docMk/>
          <pc:sldMk cId="3219776637" sldId="624"/>
        </pc:sldMkLst>
      </pc:sldChg>
      <pc:sldChg chg="delSp modSp add del mod">
        <pc:chgData name="조성래" userId="55a855a7-efa5-45ae-a20b-8a073c585d77" providerId="ADAL" clId="{3F72F7A4-F078-4BA7-BE74-1A9FF549C5A4}" dt="2023-03-13T15:23:22.280" v="6088" actId="47"/>
        <pc:sldMkLst>
          <pc:docMk/>
          <pc:sldMk cId="2744048338" sldId="625"/>
        </pc:sldMkLst>
        <pc:spChg chg="mod">
          <ac:chgData name="조성래" userId="55a855a7-efa5-45ae-a20b-8a073c585d77" providerId="ADAL" clId="{3F72F7A4-F078-4BA7-BE74-1A9FF549C5A4}" dt="2023-03-13T15:23:14.287" v="6080" actId="1076"/>
          <ac:spMkLst>
            <pc:docMk/>
            <pc:sldMk cId="2744048338" sldId="625"/>
            <ac:spMk id="2" creationId="{CC55A265-8873-4030-5AEF-92C3199A8A09}"/>
          </ac:spMkLst>
        </pc:spChg>
        <pc:spChg chg="topLvl">
          <ac:chgData name="조성래" userId="55a855a7-efa5-45ae-a20b-8a073c585d77" providerId="ADAL" clId="{3F72F7A4-F078-4BA7-BE74-1A9FF549C5A4}" dt="2023-03-13T15:23:16.439" v="6081" actId="478"/>
          <ac:spMkLst>
            <pc:docMk/>
            <pc:sldMk cId="2744048338" sldId="625"/>
            <ac:spMk id="24" creationId="{49D14DCB-B139-4DB1-A75C-8778EDCA4139}"/>
          </ac:spMkLst>
        </pc:spChg>
        <pc:spChg chg="del topLvl">
          <ac:chgData name="조성래" userId="55a855a7-efa5-45ae-a20b-8a073c585d77" providerId="ADAL" clId="{3F72F7A4-F078-4BA7-BE74-1A9FF549C5A4}" dt="2023-03-13T15:23:16.439" v="6081" actId="478"/>
          <ac:spMkLst>
            <pc:docMk/>
            <pc:sldMk cId="2744048338" sldId="625"/>
            <ac:spMk id="26" creationId="{96CE6F37-A419-4BD1-BCA0-F899A66CB789}"/>
          </ac:spMkLst>
        </pc:spChg>
        <pc:grpChg chg="del">
          <ac:chgData name="조성래" userId="55a855a7-efa5-45ae-a20b-8a073c585d77" providerId="ADAL" clId="{3F72F7A4-F078-4BA7-BE74-1A9FF549C5A4}" dt="2023-03-13T15:23:17.158" v="6082" actId="478"/>
          <ac:grpSpMkLst>
            <pc:docMk/>
            <pc:sldMk cId="2744048338" sldId="625"/>
            <ac:grpSpMk id="12" creationId="{13616A4C-1C45-51A4-C536-E211CFB2617C}"/>
          </ac:grpSpMkLst>
        </pc:grpChg>
        <pc:grpChg chg="del">
          <ac:chgData name="조성래" userId="55a855a7-efa5-45ae-a20b-8a073c585d77" providerId="ADAL" clId="{3F72F7A4-F078-4BA7-BE74-1A9FF549C5A4}" dt="2023-03-13T15:23:16.439" v="6081" actId="478"/>
          <ac:grpSpMkLst>
            <pc:docMk/>
            <pc:sldMk cId="2744048338" sldId="625"/>
            <ac:grpSpMk id="27" creationId="{12158BA3-B77E-4B82-A3AE-B8B2CBB2250A}"/>
          </ac:grpSpMkLst>
        </pc:grpChg>
      </pc:sldChg>
      <pc:sldChg chg="addSp delSp modSp add mod ord modNotesTx">
        <pc:chgData name="조성래" userId="55a855a7-efa5-45ae-a20b-8a073c585d77" providerId="ADAL" clId="{3F72F7A4-F078-4BA7-BE74-1A9FF549C5A4}" dt="2023-03-13T17:45:06.951" v="10047" actId="1076"/>
        <pc:sldMkLst>
          <pc:docMk/>
          <pc:sldMk cId="2794222002" sldId="626"/>
        </pc:sldMkLst>
        <pc:spChg chg="del">
          <ac:chgData name="조성래" userId="55a855a7-efa5-45ae-a20b-8a073c585d77" providerId="ADAL" clId="{3F72F7A4-F078-4BA7-BE74-1A9FF549C5A4}" dt="2023-03-13T15:23:58.548" v="6089" actId="478"/>
          <ac:spMkLst>
            <pc:docMk/>
            <pc:sldMk cId="2794222002" sldId="626"/>
            <ac:spMk id="2" creationId="{ADEDA06F-C04D-8E5E-1CC0-9C1D2F981D76}"/>
          </ac:spMkLst>
        </pc:spChg>
        <pc:spChg chg="add del">
          <ac:chgData name="조성래" userId="55a855a7-efa5-45ae-a20b-8a073c585d77" providerId="ADAL" clId="{3F72F7A4-F078-4BA7-BE74-1A9FF549C5A4}" dt="2023-03-13T16:28:30.052" v="7928" actId="22"/>
          <ac:spMkLst>
            <pc:docMk/>
            <pc:sldMk cId="2794222002" sldId="626"/>
            <ac:spMk id="4" creationId="{B872830D-C137-F567-74A4-57D6D6F5F50B}"/>
          </ac:spMkLst>
        </pc:spChg>
        <pc:spChg chg="mod">
          <ac:chgData name="조성래" userId="55a855a7-efa5-45ae-a20b-8a073c585d77" providerId="ADAL" clId="{3F72F7A4-F078-4BA7-BE74-1A9FF549C5A4}" dt="2023-03-13T17:45:06.951" v="10047" actId="1076"/>
          <ac:spMkLst>
            <pc:docMk/>
            <pc:sldMk cId="2794222002" sldId="626"/>
            <ac:spMk id="5" creationId="{C8F7BFAF-E22E-7D65-52EC-A956F18CB8EE}"/>
          </ac:spMkLst>
        </pc:spChg>
        <pc:spChg chg="del">
          <ac:chgData name="조성래" userId="55a855a7-efa5-45ae-a20b-8a073c585d77" providerId="ADAL" clId="{3F72F7A4-F078-4BA7-BE74-1A9FF549C5A4}" dt="2023-03-13T15:23:59.625" v="6090" actId="478"/>
          <ac:spMkLst>
            <pc:docMk/>
            <pc:sldMk cId="2794222002" sldId="626"/>
            <ac:spMk id="6" creationId="{7A746093-32F5-59FA-005C-B7CF62B6B9B6}"/>
          </ac:spMkLst>
        </pc:spChg>
        <pc:spChg chg="add mod">
          <ac:chgData name="조성래" userId="55a855a7-efa5-45ae-a20b-8a073c585d77" providerId="ADAL" clId="{3F72F7A4-F078-4BA7-BE74-1A9FF549C5A4}" dt="2023-03-13T17:45:06.951" v="10047" actId="1076"/>
          <ac:spMkLst>
            <pc:docMk/>
            <pc:sldMk cId="2794222002" sldId="626"/>
            <ac:spMk id="11" creationId="{C93E0E35-F305-C1FC-EEBA-7150DCC7B93A}"/>
          </ac:spMkLst>
        </pc:spChg>
        <pc:spChg chg="mod">
          <ac:chgData name="조성래" userId="55a855a7-efa5-45ae-a20b-8a073c585d77" providerId="ADAL" clId="{3F72F7A4-F078-4BA7-BE74-1A9FF549C5A4}" dt="2023-03-13T16:28:34.742" v="7932" actId="20577"/>
          <ac:spMkLst>
            <pc:docMk/>
            <pc:sldMk cId="2794222002" sldId="626"/>
            <ac:spMk id="16" creationId="{9D15B637-ED03-43D4-FEE2-47B95674480D}"/>
          </ac:spMkLst>
        </pc:spChg>
      </pc:sldChg>
      <pc:sldChg chg="addSp delSp modSp add mod modNotesTx">
        <pc:chgData name="조성래" userId="55a855a7-efa5-45ae-a20b-8a073c585d77" providerId="ADAL" clId="{3F72F7A4-F078-4BA7-BE74-1A9FF549C5A4}" dt="2023-03-13T17:44:55.423" v="10046" actId="20577"/>
        <pc:sldMkLst>
          <pc:docMk/>
          <pc:sldMk cId="1095532975" sldId="627"/>
        </pc:sldMkLst>
        <pc:spChg chg="del">
          <ac:chgData name="조성래" userId="55a855a7-efa5-45ae-a20b-8a073c585d77" providerId="ADAL" clId="{3F72F7A4-F078-4BA7-BE74-1A9FF549C5A4}" dt="2023-03-13T16:18:31.860" v="7848" actId="478"/>
          <ac:spMkLst>
            <pc:docMk/>
            <pc:sldMk cId="1095532975" sldId="627"/>
            <ac:spMk id="2" creationId="{ADEDA06F-C04D-8E5E-1CC0-9C1D2F981D76}"/>
          </ac:spMkLst>
        </pc:spChg>
        <pc:spChg chg="add del">
          <ac:chgData name="조성래" userId="55a855a7-efa5-45ae-a20b-8a073c585d77" providerId="ADAL" clId="{3F72F7A4-F078-4BA7-BE74-1A9FF549C5A4}" dt="2023-03-13T16:37:19.960" v="7940" actId="11529"/>
          <ac:spMkLst>
            <pc:docMk/>
            <pc:sldMk cId="1095532975" sldId="627"/>
            <ac:spMk id="3" creationId="{9298E60B-EB2E-E198-9775-CB80400B1415}"/>
          </ac:spMkLst>
        </pc:spChg>
        <pc:spChg chg="del">
          <ac:chgData name="조성래" userId="55a855a7-efa5-45ae-a20b-8a073c585d77" providerId="ADAL" clId="{3F72F7A4-F078-4BA7-BE74-1A9FF549C5A4}" dt="2023-03-13T16:18:31.860" v="7848" actId="478"/>
          <ac:spMkLst>
            <pc:docMk/>
            <pc:sldMk cId="1095532975" sldId="627"/>
            <ac:spMk id="5" creationId="{C8F7BFAF-E22E-7D65-52EC-A956F18CB8EE}"/>
          </ac:spMkLst>
        </pc:spChg>
        <pc:spChg chg="del">
          <ac:chgData name="조성래" userId="55a855a7-efa5-45ae-a20b-8a073c585d77" providerId="ADAL" clId="{3F72F7A4-F078-4BA7-BE74-1A9FF549C5A4}" dt="2023-03-13T16:18:31.860" v="7848" actId="478"/>
          <ac:spMkLst>
            <pc:docMk/>
            <pc:sldMk cId="1095532975" sldId="627"/>
            <ac:spMk id="6" creationId="{7A746093-32F5-59FA-005C-B7CF62B6B9B6}"/>
          </ac:spMkLst>
        </pc:spChg>
        <pc:spChg chg="add del">
          <ac:chgData name="조성래" userId="55a855a7-efa5-45ae-a20b-8a073c585d77" providerId="ADAL" clId="{3F72F7A4-F078-4BA7-BE74-1A9FF549C5A4}" dt="2023-03-13T16:38:55.658" v="7946" actId="22"/>
          <ac:spMkLst>
            <pc:docMk/>
            <pc:sldMk cId="1095532975" sldId="627"/>
            <ac:spMk id="14" creationId="{C797FA64-3353-EE2E-4B1D-87AEA11E929F}"/>
          </ac:spMkLst>
        </pc:spChg>
        <pc:spChg chg="del">
          <ac:chgData name="조성래" userId="55a855a7-efa5-45ae-a20b-8a073c585d77" providerId="ADAL" clId="{3F72F7A4-F078-4BA7-BE74-1A9FF549C5A4}" dt="2023-03-13T16:18:31.860" v="7848" actId="478"/>
          <ac:spMkLst>
            <pc:docMk/>
            <pc:sldMk cId="1095532975" sldId="627"/>
            <ac:spMk id="16" creationId="{9D15B637-ED03-43D4-FEE2-47B95674480D}"/>
          </ac:spMkLst>
        </pc:spChg>
        <pc:spChg chg="add mod">
          <ac:chgData name="조성래" userId="55a855a7-efa5-45ae-a20b-8a073c585d77" providerId="ADAL" clId="{3F72F7A4-F078-4BA7-BE74-1A9FF549C5A4}" dt="2023-03-13T17:24:50.011" v="8791" actId="20577"/>
          <ac:spMkLst>
            <pc:docMk/>
            <pc:sldMk cId="1095532975" sldId="627"/>
            <ac:spMk id="29" creationId="{BF2844F1-53BD-A508-CA63-D8085E81EF38}"/>
          </ac:spMkLst>
        </pc:spChg>
        <pc:spChg chg="add del mod">
          <ac:chgData name="조성래" userId="55a855a7-efa5-45ae-a20b-8a073c585d77" providerId="ADAL" clId="{3F72F7A4-F078-4BA7-BE74-1A9FF549C5A4}" dt="2023-03-13T16:57:18.317" v="8068" actId="478"/>
          <ac:spMkLst>
            <pc:docMk/>
            <pc:sldMk cId="1095532975" sldId="627"/>
            <ac:spMk id="40" creationId="{27A89FFA-B06E-FAE1-BA6B-BB6AEB03D6F2}"/>
          </ac:spMkLst>
        </pc:spChg>
        <pc:spChg chg="add del">
          <ac:chgData name="조성래" userId="55a855a7-efa5-45ae-a20b-8a073c585d77" providerId="ADAL" clId="{3F72F7A4-F078-4BA7-BE74-1A9FF549C5A4}" dt="2023-03-13T16:57:23.878" v="8072"/>
          <ac:spMkLst>
            <pc:docMk/>
            <pc:sldMk cId="1095532975" sldId="627"/>
            <ac:spMk id="41" creationId="{7458A418-636F-F0C9-356B-D189A3BC02B5}"/>
          </ac:spMkLst>
        </pc:spChg>
        <pc:spChg chg="add del mod">
          <ac:chgData name="조성래" userId="55a855a7-efa5-45ae-a20b-8a073c585d77" providerId="ADAL" clId="{3F72F7A4-F078-4BA7-BE74-1A9FF549C5A4}" dt="2023-03-13T16:57:23.588" v="8071"/>
          <ac:spMkLst>
            <pc:docMk/>
            <pc:sldMk cId="1095532975" sldId="627"/>
            <ac:spMk id="42" creationId="{0B770167-0A77-C03F-D236-70A47EE8853F}"/>
          </ac:spMkLst>
        </pc:spChg>
        <pc:spChg chg="add del">
          <ac:chgData name="조성래" userId="55a855a7-efa5-45ae-a20b-8a073c585d77" providerId="ADAL" clId="{3F72F7A4-F078-4BA7-BE74-1A9FF549C5A4}" dt="2023-03-13T16:57:31.194" v="8074"/>
          <ac:spMkLst>
            <pc:docMk/>
            <pc:sldMk cId="1095532975" sldId="627"/>
            <ac:spMk id="43" creationId="{30A0EA71-BCDF-58FF-B284-9D53B420D1F8}"/>
          </ac:spMkLst>
        </pc:spChg>
        <pc:spChg chg="add mod">
          <ac:chgData name="조성래" userId="55a855a7-efa5-45ae-a20b-8a073c585d77" providerId="ADAL" clId="{3F72F7A4-F078-4BA7-BE74-1A9FF549C5A4}" dt="2023-03-13T17:19:39.717" v="8701" actId="1076"/>
          <ac:spMkLst>
            <pc:docMk/>
            <pc:sldMk cId="1095532975" sldId="627"/>
            <ac:spMk id="46" creationId="{2A4B3AB2-1FD0-85B7-DAC1-5CA6D0CD31E3}"/>
          </ac:spMkLst>
        </pc:spChg>
        <pc:spChg chg="add mod">
          <ac:chgData name="조성래" userId="55a855a7-efa5-45ae-a20b-8a073c585d77" providerId="ADAL" clId="{3F72F7A4-F078-4BA7-BE74-1A9FF549C5A4}" dt="2023-03-13T17:19:39.717" v="8701" actId="1076"/>
          <ac:spMkLst>
            <pc:docMk/>
            <pc:sldMk cId="1095532975" sldId="627"/>
            <ac:spMk id="47" creationId="{12BE8525-5911-53ED-012F-C6272D18A128}"/>
          </ac:spMkLst>
        </pc:spChg>
        <pc:spChg chg="add mod">
          <ac:chgData name="조성래" userId="55a855a7-efa5-45ae-a20b-8a073c585d77" providerId="ADAL" clId="{3F72F7A4-F078-4BA7-BE74-1A9FF549C5A4}" dt="2023-03-13T17:19:39.717" v="8701" actId="1076"/>
          <ac:spMkLst>
            <pc:docMk/>
            <pc:sldMk cId="1095532975" sldId="627"/>
            <ac:spMk id="48" creationId="{7BA39261-5C79-0F58-5AF6-5E10CBEEE080}"/>
          </ac:spMkLst>
        </pc:spChg>
        <pc:spChg chg="add mod">
          <ac:chgData name="조성래" userId="55a855a7-efa5-45ae-a20b-8a073c585d77" providerId="ADAL" clId="{3F72F7A4-F078-4BA7-BE74-1A9FF549C5A4}" dt="2023-03-13T17:19:39.717" v="8701" actId="1076"/>
          <ac:spMkLst>
            <pc:docMk/>
            <pc:sldMk cId="1095532975" sldId="627"/>
            <ac:spMk id="49" creationId="{D8EF3FFE-4243-DF94-209B-0B0A26E38767}"/>
          </ac:spMkLst>
        </pc:spChg>
        <pc:spChg chg="add mod">
          <ac:chgData name="조성래" userId="55a855a7-efa5-45ae-a20b-8a073c585d77" providerId="ADAL" clId="{3F72F7A4-F078-4BA7-BE74-1A9FF549C5A4}" dt="2023-03-13T17:19:39.717" v="8701" actId="1076"/>
          <ac:spMkLst>
            <pc:docMk/>
            <pc:sldMk cId="1095532975" sldId="627"/>
            <ac:spMk id="50" creationId="{DC2000AF-8F3E-AF95-1FBD-30F4D0FE720E}"/>
          </ac:spMkLst>
        </pc:spChg>
        <pc:spChg chg="add mod">
          <ac:chgData name="조성래" userId="55a855a7-efa5-45ae-a20b-8a073c585d77" providerId="ADAL" clId="{3F72F7A4-F078-4BA7-BE74-1A9FF549C5A4}" dt="2023-03-13T17:19:39.717" v="8701" actId="1076"/>
          <ac:spMkLst>
            <pc:docMk/>
            <pc:sldMk cId="1095532975" sldId="627"/>
            <ac:spMk id="51" creationId="{D50E1409-FCF7-2A5B-A2A3-36582F6CE80D}"/>
          </ac:spMkLst>
        </pc:spChg>
        <pc:spChg chg="add mod">
          <ac:chgData name="조성래" userId="55a855a7-efa5-45ae-a20b-8a073c585d77" providerId="ADAL" clId="{3F72F7A4-F078-4BA7-BE74-1A9FF549C5A4}" dt="2023-03-13T17:19:39.717" v="8701" actId="1076"/>
          <ac:spMkLst>
            <pc:docMk/>
            <pc:sldMk cId="1095532975" sldId="627"/>
            <ac:spMk id="52" creationId="{A866F6BB-7CB8-5BDE-8017-ACC3EC639180}"/>
          </ac:spMkLst>
        </pc:spChg>
        <pc:spChg chg="add mod">
          <ac:chgData name="조성래" userId="55a855a7-efa5-45ae-a20b-8a073c585d77" providerId="ADAL" clId="{3F72F7A4-F078-4BA7-BE74-1A9FF549C5A4}" dt="2023-03-13T17:23:05.689" v="8789" actId="20577"/>
          <ac:spMkLst>
            <pc:docMk/>
            <pc:sldMk cId="1095532975" sldId="627"/>
            <ac:spMk id="53" creationId="{93EED4C8-FDEC-3E58-8105-AF2B74164537}"/>
          </ac:spMkLst>
        </pc:spChg>
        <pc:spChg chg="add mod">
          <ac:chgData name="조성래" userId="55a855a7-efa5-45ae-a20b-8a073c585d77" providerId="ADAL" clId="{3F72F7A4-F078-4BA7-BE74-1A9FF549C5A4}" dt="2023-03-13T17:21:02.732" v="8735" actId="20577"/>
          <ac:spMkLst>
            <pc:docMk/>
            <pc:sldMk cId="1095532975" sldId="627"/>
            <ac:spMk id="54" creationId="{8BC6B4A4-CD86-5338-DAE5-F82FABE9375E}"/>
          </ac:spMkLst>
        </pc:spChg>
        <pc:spChg chg="add mod">
          <ac:chgData name="조성래" userId="55a855a7-efa5-45ae-a20b-8a073c585d77" providerId="ADAL" clId="{3F72F7A4-F078-4BA7-BE74-1A9FF549C5A4}" dt="2023-03-13T17:19:39.717" v="8701" actId="1076"/>
          <ac:spMkLst>
            <pc:docMk/>
            <pc:sldMk cId="1095532975" sldId="627"/>
            <ac:spMk id="55" creationId="{0FFA4A74-DE50-E131-ECA1-98F797F51BE5}"/>
          </ac:spMkLst>
        </pc:spChg>
        <pc:spChg chg="add mod">
          <ac:chgData name="조성래" userId="55a855a7-efa5-45ae-a20b-8a073c585d77" providerId="ADAL" clId="{3F72F7A4-F078-4BA7-BE74-1A9FF549C5A4}" dt="2023-03-13T17:19:39.717" v="8701" actId="1076"/>
          <ac:spMkLst>
            <pc:docMk/>
            <pc:sldMk cId="1095532975" sldId="627"/>
            <ac:spMk id="56" creationId="{9CC92FB9-DC13-84DC-8E56-B07FF0EDDC89}"/>
          </ac:spMkLst>
        </pc:spChg>
        <pc:spChg chg="add mod">
          <ac:chgData name="조성래" userId="55a855a7-efa5-45ae-a20b-8a073c585d77" providerId="ADAL" clId="{3F72F7A4-F078-4BA7-BE74-1A9FF549C5A4}" dt="2023-03-13T17:19:39.717" v="8701" actId="1076"/>
          <ac:spMkLst>
            <pc:docMk/>
            <pc:sldMk cId="1095532975" sldId="627"/>
            <ac:spMk id="57" creationId="{E80EE163-7627-62F5-6B0E-996A89856E6D}"/>
          </ac:spMkLst>
        </pc:spChg>
        <pc:picChg chg="add mod">
          <ac:chgData name="조성래" userId="55a855a7-efa5-45ae-a20b-8a073c585d77" providerId="ADAL" clId="{3F72F7A4-F078-4BA7-BE74-1A9FF549C5A4}" dt="2023-03-13T17:19:39.717" v="8701" actId="1076"/>
          <ac:picMkLst>
            <pc:docMk/>
            <pc:sldMk cId="1095532975" sldId="627"/>
            <ac:picMk id="17" creationId="{F265085F-1251-B6A9-FD50-A8756FD3719E}"/>
          </ac:picMkLst>
        </pc:picChg>
        <pc:picChg chg="add mod">
          <ac:chgData name="조성래" userId="55a855a7-efa5-45ae-a20b-8a073c585d77" providerId="ADAL" clId="{3F72F7A4-F078-4BA7-BE74-1A9FF549C5A4}" dt="2023-03-13T17:19:39.717" v="8701" actId="1076"/>
          <ac:picMkLst>
            <pc:docMk/>
            <pc:sldMk cId="1095532975" sldId="627"/>
            <ac:picMk id="19" creationId="{A57CAA1C-6D15-C2E6-54EE-9E95DA323F56}"/>
          </ac:picMkLst>
        </pc:picChg>
        <pc:picChg chg="add mod">
          <ac:chgData name="조성래" userId="55a855a7-efa5-45ae-a20b-8a073c585d77" providerId="ADAL" clId="{3F72F7A4-F078-4BA7-BE74-1A9FF549C5A4}" dt="2023-03-13T17:19:39.717" v="8701" actId="1076"/>
          <ac:picMkLst>
            <pc:docMk/>
            <pc:sldMk cId="1095532975" sldId="627"/>
            <ac:picMk id="20" creationId="{659F0A5E-64B1-D972-C36C-C4AC525446A5}"/>
          </ac:picMkLst>
        </pc:picChg>
        <pc:picChg chg="add mod">
          <ac:chgData name="조성래" userId="55a855a7-efa5-45ae-a20b-8a073c585d77" providerId="ADAL" clId="{3F72F7A4-F078-4BA7-BE74-1A9FF549C5A4}" dt="2023-03-13T17:19:39.717" v="8701" actId="1076"/>
          <ac:picMkLst>
            <pc:docMk/>
            <pc:sldMk cId="1095532975" sldId="627"/>
            <ac:picMk id="21" creationId="{C2743F46-D5F6-83A5-55BD-C05F13D041A8}"/>
          </ac:picMkLst>
        </pc:picChg>
        <pc:picChg chg="add del mod">
          <ac:chgData name="조성래" userId="55a855a7-efa5-45ae-a20b-8a073c585d77" providerId="ADAL" clId="{3F72F7A4-F078-4BA7-BE74-1A9FF549C5A4}" dt="2023-03-13T17:19:39.717" v="8701" actId="1076"/>
          <ac:picMkLst>
            <pc:docMk/>
            <pc:sldMk cId="1095532975" sldId="627"/>
            <ac:picMk id="23" creationId="{FDBC5884-82B2-BD26-CC12-4A369A7CB59D}"/>
          </ac:picMkLst>
        </pc:picChg>
        <pc:picChg chg="add mod">
          <ac:chgData name="조성래" userId="55a855a7-efa5-45ae-a20b-8a073c585d77" providerId="ADAL" clId="{3F72F7A4-F078-4BA7-BE74-1A9FF549C5A4}" dt="2023-03-13T17:19:39.717" v="8701" actId="1076"/>
          <ac:picMkLst>
            <pc:docMk/>
            <pc:sldMk cId="1095532975" sldId="627"/>
            <ac:picMk id="25" creationId="{6314B1AC-082B-E2EF-17A7-4F491927D423}"/>
          </ac:picMkLst>
        </pc:picChg>
        <pc:picChg chg="add del mod">
          <ac:chgData name="조성래" userId="55a855a7-efa5-45ae-a20b-8a073c585d77" providerId="ADAL" clId="{3F72F7A4-F078-4BA7-BE74-1A9FF549C5A4}" dt="2023-03-13T16:46:24.347" v="7987" actId="478"/>
          <ac:picMkLst>
            <pc:docMk/>
            <pc:sldMk cId="1095532975" sldId="627"/>
            <ac:picMk id="27" creationId="{36900EC1-B084-0973-7ED3-ACD5E0E15232}"/>
          </ac:picMkLst>
        </pc:picChg>
        <pc:picChg chg="add del mod">
          <ac:chgData name="조성래" userId="55a855a7-efa5-45ae-a20b-8a073c585d77" providerId="ADAL" clId="{3F72F7A4-F078-4BA7-BE74-1A9FF549C5A4}" dt="2023-03-13T16:50:04.060" v="8028" actId="478"/>
          <ac:picMkLst>
            <pc:docMk/>
            <pc:sldMk cId="1095532975" sldId="627"/>
            <ac:picMk id="31" creationId="{F47B727D-DD96-63BE-933E-B527AFA29D23}"/>
          </ac:picMkLst>
        </pc:picChg>
        <pc:picChg chg="add del mod">
          <ac:chgData name="조성래" userId="55a855a7-efa5-45ae-a20b-8a073c585d77" providerId="ADAL" clId="{3F72F7A4-F078-4BA7-BE74-1A9FF549C5A4}" dt="2023-03-13T16:50:16.077" v="8032" actId="478"/>
          <ac:picMkLst>
            <pc:docMk/>
            <pc:sldMk cId="1095532975" sldId="627"/>
            <ac:picMk id="33" creationId="{E24C75D1-7B94-88DF-98C5-8E097ACBF80C}"/>
          </ac:picMkLst>
        </pc:picChg>
        <pc:picChg chg="add del mod">
          <ac:chgData name="조성래" userId="55a855a7-efa5-45ae-a20b-8a073c585d77" providerId="ADAL" clId="{3F72F7A4-F078-4BA7-BE74-1A9FF549C5A4}" dt="2023-03-13T16:53:41.970" v="8046" actId="478"/>
          <ac:picMkLst>
            <pc:docMk/>
            <pc:sldMk cId="1095532975" sldId="627"/>
            <ac:picMk id="35" creationId="{C9AB080D-D2E4-8583-9AB0-E07E7F4BABB7}"/>
          </ac:picMkLst>
        </pc:picChg>
        <pc:picChg chg="add del mod">
          <ac:chgData name="조성래" userId="55a855a7-efa5-45ae-a20b-8a073c585d77" providerId="ADAL" clId="{3F72F7A4-F078-4BA7-BE74-1A9FF549C5A4}" dt="2023-03-13T16:58:06.785" v="8078" actId="478"/>
          <ac:picMkLst>
            <pc:docMk/>
            <pc:sldMk cId="1095532975" sldId="627"/>
            <ac:picMk id="37" creationId="{70C30A61-9E1F-217B-5B4E-2C7A70D63BE7}"/>
          </ac:picMkLst>
        </pc:picChg>
        <pc:picChg chg="add del mod">
          <ac:chgData name="조성래" userId="55a855a7-efa5-45ae-a20b-8a073c585d77" providerId="ADAL" clId="{3F72F7A4-F078-4BA7-BE74-1A9FF549C5A4}" dt="2023-03-13T16:58:06.526" v="8077" actId="478"/>
          <ac:picMkLst>
            <pc:docMk/>
            <pc:sldMk cId="1095532975" sldId="627"/>
            <ac:picMk id="38" creationId="{833983DD-A639-60F1-1EE4-4B526C26FB32}"/>
          </ac:picMkLst>
        </pc:picChg>
        <pc:picChg chg="add del mod">
          <ac:chgData name="조성래" userId="55a855a7-efa5-45ae-a20b-8a073c585d77" providerId="ADAL" clId="{3F72F7A4-F078-4BA7-BE74-1A9FF549C5A4}" dt="2023-03-13T16:58:07.106" v="8079" actId="478"/>
          <ac:picMkLst>
            <pc:docMk/>
            <pc:sldMk cId="1095532975" sldId="627"/>
            <ac:picMk id="39" creationId="{4ACB68D0-0A2E-2582-D32B-840504A78EDB}"/>
          </ac:picMkLst>
        </pc:picChg>
        <pc:picChg chg="add mod">
          <ac:chgData name="조성래" userId="55a855a7-efa5-45ae-a20b-8a073c585d77" providerId="ADAL" clId="{3F72F7A4-F078-4BA7-BE74-1A9FF549C5A4}" dt="2023-03-13T17:19:39.717" v="8701" actId="1076"/>
          <ac:picMkLst>
            <pc:docMk/>
            <pc:sldMk cId="1095532975" sldId="627"/>
            <ac:picMk id="45" creationId="{733DB01A-A035-A76F-58F5-4F9B123ABFB2}"/>
          </ac:picMkLst>
        </pc:picChg>
        <pc:picChg chg="add del mod">
          <ac:chgData name="조성래" userId="55a855a7-efa5-45ae-a20b-8a073c585d77" providerId="ADAL" clId="{3F72F7A4-F078-4BA7-BE74-1A9FF549C5A4}" dt="2023-03-13T16:49:28.777" v="8022" actId="478"/>
          <ac:picMkLst>
            <pc:docMk/>
            <pc:sldMk cId="1095532975" sldId="627"/>
            <ac:picMk id="1026" creationId="{D9AD8BBC-14BA-78BD-CEB6-23A8DE92EC6F}"/>
          </ac:picMkLst>
        </pc:picChg>
        <pc:picChg chg="add del mod">
          <ac:chgData name="조성래" userId="55a855a7-efa5-45ae-a20b-8a073c585d77" providerId="ADAL" clId="{3F72F7A4-F078-4BA7-BE74-1A9FF549C5A4}" dt="2023-03-13T16:49:01.098" v="8011" actId="478"/>
          <ac:picMkLst>
            <pc:docMk/>
            <pc:sldMk cId="1095532975" sldId="627"/>
            <ac:picMk id="1028" creationId="{1E741BE6-F286-E009-1F33-836655A4E70D}"/>
          </ac:picMkLst>
        </pc:picChg>
        <pc:picChg chg="add del">
          <ac:chgData name="조성래" userId="55a855a7-efa5-45ae-a20b-8a073c585d77" providerId="ADAL" clId="{3F72F7A4-F078-4BA7-BE74-1A9FF549C5A4}" dt="2023-03-13T16:49:11.822" v="8013" actId="478"/>
          <ac:picMkLst>
            <pc:docMk/>
            <pc:sldMk cId="1095532975" sldId="627"/>
            <ac:picMk id="1030" creationId="{19C31785-9DEF-3E87-0697-DDED4C4CB98C}"/>
          </ac:picMkLst>
        </pc:picChg>
        <pc:picChg chg="add del">
          <ac:chgData name="조성래" userId="55a855a7-efa5-45ae-a20b-8a073c585d77" providerId="ADAL" clId="{3F72F7A4-F078-4BA7-BE74-1A9FF549C5A4}" dt="2023-03-13T16:57:06.796" v="8065"/>
          <ac:picMkLst>
            <pc:docMk/>
            <pc:sldMk cId="1095532975" sldId="627"/>
            <ac:picMk id="1032" creationId="{902054E0-393C-2E3C-F126-FC958FF5F27D}"/>
          </ac:picMkLst>
        </pc:picChg>
        <pc:cxnChg chg="add del mod">
          <ac:chgData name="조성래" userId="55a855a7-efa5-45ae-a20b-8a073c585d77" providerId="ADAL" clId="{3F72F7A4-F078-4BA7-BE74-1A9FF549C5A4}" dt="2023-03-13T16:37:27.187" v="7944" actId="478"/>
          <ac:cxnSpMkLst>
            <pc:docMk/>
            <pc:sldMk cId="1095532975" sldId="627"/>
            <ac:cxnSpMk id="10" creationId="{B2082C7A-65A6-0346-CC87-8FF3B4A3F655}"/>
          </ac:cxnSpMkLst>
        </pc:cxnChg>
      </pc:sldChg>
      <pc:sldChg chg="addSp delSp modSp add mod ord modNotesTx">
        <pc:chgData name="조성래" userId="55a855a7-efa5-45ae-a20b-8a073c585d77" providerId="ADAL" clId="{3F72F7A4-F078-4BA7-BE74-1A9FF549C5A4}" dt="2023-03-13T17:40:10.064" v="9546" actId="20577"/>
        <pc:sldMkLst>
          <pc:docMk/>
          <pc:sldMk cId="2679015020" sldId="628"/>
        </pc:sldMkLst>
        <pc:spChg chg="del mod">
          <ac:chgData name="조성래" userId="55a855a7-efa5-45ae-a20b-8a073c585d77" providerId="ADAL" clId="{3F72F7A4-F078-4BA7-BE74-1A9FF549C5A4}" dt="2023-03-13T17:13:08.748" v="8434"/>
          <ac:spMkLst>
            <pc:docMk/>
            <pc:sldMk cId="2679015020" sldId="628"/>
            <ac:spMk id="2" creationId="{CC55A265-8873-4030-5AEF-92C3199A8A09}"/>
          </ac:spMkLst>
        </pc:spChg>
        <pc:spChg chg="add del mod">
          <ac:chgData name="조성래" userId="55a855a7-efa5-45ae-a20b-8a073c585d77" providerId="ADAL" clId="{3F72F7A4-F078-4BA7-BE74-1A9FF549C5A4}" dt="2023-03-13T17:15:53.561" v="8486" actId="1076"/>
          <ac:spMkLst>
            <pc:docMk/>
            <pc:sldMk cId="2679015020" sldId="628"/>
            <ac:spMk id="3" creationId="{231E5004-6A8C-F0C8-166B-2F7793FECF62}"/>
          </ac:spMkLst>
        </pc:spChg>
        <pc:spChg chg="add mod">
          <ac:chgData name="조성래" userId="55a855a7-efa5-45ae-a20b-8a073c585d77" providerId="ADAL" clId="{3F72F7A4-F078-4BA7-BE74-1A9FF549C5A4}" dt="2023-03-13T17:19:12.621" v="8700" actId="20577"/>
          <ac:spMkLst>
            <pc:docMk/>
            <pc:sldMk cId="2679015020" sldId="628"/>
            <ac:spMk id="6" creationId="{4291500E-45FA-9129-82AC-06B6D6F57F70}"/>
          </ac:spMkLst>
        </pc:spChg>
        <pc:spChg chg="del mod">
          <ac:chgData name="조성래" userId="55a855a7-efa5-45ae-a20b-8a073c585d77" providerId="ADAL" clId="{3F72F7A4-F078-4BA7-BE74-1A9FF549C5A4}" dt="2023-03-13T17:14:50.454" v="8480" actId="478"/>
          <ac:spMkLst>
            <pc:docMk/>
            <pc:sldMk cId="2679015020" sldId="628"/>
            <ac:spMk id="13" creationId="{5237370D-DF13-FB7C-7F49-D50B68EE0DBC}"/>
          </ac:spMkLst>
        </pc:spChg>
        <pc:grpChg chg="del">
          <ac:chgData name="조성래" userId="55a855a7-efa5-45ae-a20b-8a073c585d77" providerId="ADAL" clId="{3F72F7A4-F078-4BA7-BE74-1A9FF549C5A4}" dt="2023-03-13T17:13:08.740" v="8432" actId="478"/>
          <ac:grpSpMkLst>
            <pc:docMk/>
            <pc:sldMk cId="2679015020" sldId="628"/>
            <ac:grpSpMk id="27" creationId="{12158BA3-B77E-4B82-A3AE-B8B2CBB2250A}"/>
          </ac:grpSpMkLst>
        </pc:grpChg>
        <pc:picChg chg="add mod">
          <ac:chgData name="조성래" userId="55a855a7-efa5-45ae-a20b-8a073c585d77" providerId="ADAL" clId="{3F72F7A4-F078-4BA7-BE74-1A9FF549C5A4}" dt="2023-03-13T17:16:06.715" v="8493" actId="1076"/>
          <ac:picMkLst>
            <pc:docMk/>
            <pc:sldMk cId="2679015020" sldId="628"/>
            <ac:picMk id="5" creationId="{01C8C5B7-A055-CBBD-FCFD-C85751810B0B}"/>
          </ac:picMkLst>
        </pc:picChg>
        <pc:picChg chg="add del">
          <ac:chgData name="조성래" userId="55a855a7-efa5-45ae-a20b-8a073c585d77" providerId="ADAL" clId="{3F72F7A4-F078-4BA7-BE74-1A9FF549C5A4}" dt="2023-03-13T17:14:48.134" v="8478" actId="478"/>
          <ac:picMkLst>
            <pc:docMk/>
            <pc:sldMk cId="2679015020" sldId="628"/>
            <ac:picMk id="3074" creationId="{36B0FDD7-9EFC-CA2F-5419-2943034A83B7}"/>
          </ac:picMkLst>
        </pc:picChg>
      </pc:sldChg>
      <pc:sldChg chg="addSp delSp modSp add mod ord modNotesTx">
        <pc:chgData name="조성래" userId="55a855a7-efa5-45ae-a20b-8a073c585d77" providerId="ADAL" clId="{3F72F7A4-F078-4BA7-BE74-1A9FF549C5A4}" dt="2023-03-13T17:43:49.525" v="9852" actId="20577"/>
        <pc:sldMkLst>
          <pc:docMk/>
          <pc:sldMk cId="2556493661" sldId="629"/>
        </pc:sldMkLst>
        <pc:spChg chg="add mod">
          <ac:chgData name="조성래" userId="55a855a7-efa5-45ae-a20b-8a073c585d77" providerId="ADAL" clId="{3F72F7A4-F078-4BA7-BE74-1A9FF549C5A4}" dt="2023-03-13T17:38:29.941" v="9379" actId="1076"/>
          <ac:spMkLst>
            <pc:docMk/>
            <pc:sldMk cId="2556493661" sldId="629"/>
            <ac:spMk id="2" creationId="{EB1D8FFE-DDEE-9F13-D9E4-AA99369970AA}"/>
          </ac:spMkLst>
        </pc:spChg>
        <pc:spChg chg="mod">
          <ac:chgData name="조성래" userId="55a855a7-efa5-45ae-a20b-8a073c585d77" providerId="ADAL" clId="{3F72F7A4-F078-4BA7-BE74-1A9FF549C5A4}" dt="2023-03-13T17:38:29.941" v="9379" actId="1076"/>
          <ac:spMkLst>
            <pc:docMk/>
            <pc:sldMk cId="2556493661" sldId="629"/>
            <ac:spMk id="3" creationId="{231E5004-6A8C-F0C8-166B-2F7793FECF62}"/>
          </ac:spMkLst>
        </pc:spChg>
        <pc:spChg chg="add mod">
          <ac:chgData name="조성래" userId="55a855a7-efa5-45ae-a20b-8a073c585d77" providerId="ADAL" clId="{3F72F7A4-F078-4BA7-BE74-1A9FF549C5A4}" dt="2023-03-13T17:39:27.417" v="9398" actId="2711"/>
          <ac:spMkLst>
            <pc:docMk/>
            <pc:sldMk cId="2556493661" sldId="629"/>
            <ac:spMk id="4" creationId="{08CAD5BA-D936-C3C9-C62F-A40E9746641B}"/>
          </ac:spMkLst>
        </pc:spChg>
        <pc:spChg chg="mod">
          <ac:chgData name="조성래" userId="55a855a7-efa5-45ae-a20b-8a073c585d77" providerId="ADAL" clId="{3F72F7A4-F078-4BA7-BE74-1A9FF549C5A4}" dt="2023-03-13T17:39:27.417" v="9398" actId="2711"/>
          <ac:spMkLst>
            <pc:docMk/>
            <pc:sldMk cId="2556493661" sldId="629"/>
            <ac:spMk id="6" creationId="{4291500E-45FA-9129-82AC-06B6D6F57F70}"/>
          </ac:spMkLst>
        </pc:spChg>
        <pc:picChg chg="del">
          <ac:chgData name="조성래" userId="55a855a7-efa5-45ae-a20b-8a073c585d77" providerId="ADAL" clId="{3F72F7A4-F078-4BA7-BE74-1A9FF549C5A4}" dt="2023-03-13T17:27:13.951" v="8828" actId="478"/>
          <ac:picMkLst>
            <pc:docMk/>
            <pc:sldMk cId="2556493661" sldId="629"/>
            <ac:picMk id="5" creationId="{01C8C5B7-A055-CBBD-FCFD-C85751810B0B}"/>
          </ac:picMkLst>
        </pc:picChg>
      </pc:sldChg>
    </pc:docChg>
  </pc:docChgLst>
  <pc:docChgLst>
    <pc:chgData name="조성래" userId="55a855a7-efa5-45ae-a20b-8a073c585d77" providerId="ADAL" clId="{B2EDB435-23F0-46F9-9E7B-2A677C01B372}"/>
    <pc:docChg chg="undo custSel addSld delSld modSld sldOrd modSection">
      <pc:chgData name="조성래" userId="55a855a7-efa5-45ae-a20b-8a073c585d77" providerId="ADAL" clId="{B2EDB435-23F0-46F9-9E7B-2A677C01B372}" dt="2023-05-25T00:26:26.301" v="1078" actId="20577"/>
      <pc:docMkLst>
        <pc:docMk/>
      </pc:docMkLst>
      <pc:sldChg chg="modSp mod">
        <pc:chgData name="조성래" userId="55a855a7-efa5-45ae-a20b-8a073c585d77" providerId="ADAL" clId="{B2EDB435-23F0-46F9-9E7B-2A677C01B372}" dt="2023-05-24T18:56:17.129" v="52" actId="1076"/>
        <pc:sldMkLst>
          <pc:docMk/>
          <pc:sldMk cId="3676827954" sldId="615"/>
        </pc:sldMkLst>
        <pc:spChg chg="mod">
          <ac:chgData name="조성래" userId="55a855a7-efa5-45ae-a20b-8a073c585d77" providerId="ADAL" clId="{B2EDB435-23F0-46F9-9E7B-2A677C01B372}" dt="2023-05-24T18:56:17.129" v="52" actId="1076"/>
          <ac:spMkLst>
            <pc:docMk/>
            <pc:sldMk cId="3676827954" sldId="615"/>
            <ac:spMk id="4" creationId="{0E04F8C9-38B6-7341-A0E7-758F2195C2DF}"/>
          </ac:spMkLst>
        </pc:spChg>
        <pc:spChg chg="mod">
          <ac:chgData name="조성래" userId="55a855a7-efa5-45ae-a20b-8a073c585d77" providerId="ADAL" clId="{B2EDB435-23F0-46F9-9E7B-2A677C01B372}" dt="2023-05-24T18:56:06.949" v="51" actId="20577"/>
          <ac:spMkLst>
            <pc:docMk/>
            <pc:sldMk cId="3676827954" sldId="615"/>
            <ac:spMk id="5" creationId="{1CDA2C41-9450-3702-6CF2-1BB0EE4C5961}"/>
          </ac:spMkLst>
        </pc:spChg>
        <pc:spChg chg="mod">
          <ac:chgData name="조성래" userId="55a855a7-efa5-45ae-a20b-8a073c585d77" providerId="ADAL" clId="{B2EDB435-23F0-46F9-9E7B-2A677C01B372}" dt="2023-05-24T18:56:02.917" v="50" actId="20577"/>
          <ac:spMkLst>
            <pc:docMk/>
            <pc:sldMk cId="3676827954" sldId="615"/>
            <ac:spMk id="6" creationId="{B28C8448-2D12-99F1-49C4-6A89BBBA8A39}"/>
          </ac:spMkLst>
        </pc:spChg>
      </pc:sldChg>
      <pc:sldChg chg="del">
        <pc:chgData name="조성래" userId="55a855a7-efa5-45ae-a20b-8a073c585d77" providerId="ADAL" clId="{B2EDB435-23F0-46F9-9E7B-2A677C01B372}" dt="2023-05-24T18:52:57.882" v="0" actId="47"/>
        <pc:sldMkLst>
          <pc:docMk/>
          <pc:sldMk cId="1267317852" sldId="618"/>
        </pc:sldMkLst>
      </pc:sldChg>
      <pc:sldChg chg="del">
        <pc:chgData name="조성래" userId="55a855a7-efa5-45ae-a20b-8a073c585d77" providerId="ADAL" clId="{B2EDB435-23F0-46F9-9E7B-2A677C01B372}" dt="2023-05-24T18:59:06.255" v="61" actId="47"/>
        <pc:sldMkLst>
          <pc:docMk/>
          <pc:sldMk cId="2794222002" sldId="626"/>
        </pc:sldMkLst>
      </pc:sldChg>
      <pc:sldChg chg="del">
        <pc:chgData name="조성래" userId="55a855a7-efa5-45ae-a20b-8a073c585d77" providerId="ADAL" clId="{B2EDB435-23F0-46F9-9E7B-2A677C01B372}" dt="2023-05-24T19:04:13.011" v="692" actId="47"/>
        <pc:sldMkLst>
          <pc:docMk/>
          <pc:sldMk cId="2325442132" sldId="627"/>
        </pc:sldMkLst>
      </pc:sldChg>
      <pc:sldChg chg="del">
        <pc:chgData name="조성래" userId="55a855a7-efa5-45ae-a20b-8a073c585d77" providerId="ADAL" clId="{B2EDB435-23F0-46F9-9E7B-2A677C01B372}" dt="2023-05-24T18:59:09.256" v="63" actId="47"/>
        <pc:sldMkLst>
          <pc:docMk/>
          <pc:sldMk cId="2556493661" sldId="629"/>
        </pc:sldMkLst>
      </pc:sldChg>
      <pc:sldChg chg="del">
        <pc:chgData name="조성래" userId="55a855a7-efa5-45ae-a20b-8a073c585d77" providerId="ADAL" clId="{B2EDB435-23F0-46F9-9E7B-2A677C01B372}" dt="2023-05-24T18:54:03.582" v="1" actId="47"/>
        <pc:sldMkLst>
          <pc:docMk/>
          <pc:sldMk cId="1226290606" sldId="630"/>
        </pc:sldMkLst>
      </pc:sldChg>
      <pc:sldChg chg="del">
        <pc:chgData name="조성래" userId="55a855a7-efa5-45ae-a20b-8a073c585d77" providerId="ADAL" clId="{B2EDB435-23F0-46F9-9E7B-2A677C01B372}" dt="2023-05-24T18:59:07.796" v="62" actId="47"/>
        <pc:sldMkLst>
          <pc:docMk/>
          <pc:sldMk cId="1062655364" sldId="632"/>
        </pc:sldMkLst>
      </pc:sldChg>
      <pc:sldChg chg="del">
        <pc:chgData name="조성래" userId="55a855a7-efa5-45ae-a20b-8a073c585d77" providerId="ADAL" clId="{B2EDB435-23F0-46F9-9E7B-2A677C01B372}" dt="2023-05-24T18:59:04.443" v="60" actId="47"/>
        <pc:sldMkLst>
          <pc:docMk/>
          <pc:sldMk cId="561121532" sldId="633"/>
        </pc:sldMkLst>
      </pc:sldChg>
      <pc:sldChg chg="del">
        <pc:chgData name="조성래" userId="55a855a7-efa5-45ae-a20b-8a073c585d77" providerId="ADAL" clId="{B2EDB435-23F0-46F9-9E7B-2A677C01B372}" dt="2023-05-24T18:56:48.762" v="56" actId="47"/>
        <pc:sldMkLst>
          <pc:docMk/>
          <pc:sldMk cId="2981513400" sldId="634"/>
        </pc:sldMkLst>
      </pc:sldChg>
      <pc:sldChg chg="del">
        <pc:chgData name="조성래" userId="55a855a7-efa5-45ae-a20b-8a073c585d77" providerId="ADAL" clId="{B2EDB435-23F0-46F9-9E7B-2A677C01B372}" dt="2023-05-24T18:56:46.440" v="53" actId="47"/>
        <pc:sldMkLst>
          <pc:docMk/>
          <pc:sldMk cId="3938117822" sldId="635"/>
        </pc:sldMkLst>
      </pc:sldChg>
      <pc:sldChg chg="del">
        <pc:chgData name="조성래" userId="55a855a7-efa5-45ae-a20b-8a073c585d77" providerId="ADAL" clId="{B2EDB435-23F0-46F9-9E7B-2A677C01B372}" dt="2023-05-24T18:59:11.457" v="64" actId="47"/>
        <pc:sldMkLst>
          <pc:docMk/>
          <pc:sldMk cId="1931178643" sldId="637"/>
        </pc:sldMkLst>
      </pc:sldChg>
      <pc:sldChg chg="add del">
        <pc:chgData name="조성래" userId="55a855a7-efa5-45ae-a20b-8a073c585d77" providerId="ADAL" clId="{B2EDB435-23F0-46F9-9E7B-2A677C01B372}" dt="2023-05-24T19:05:04.937" v="701" actId="47"/>
        <pc:sldMkLst>
          <pc:docMk/>
          <pc:sldMk cId="0" sldId="638"/>
        </pc:sldMkLst>
      </pc:sldChg>
      <pc:sldChg chg="addSp delSp modSp add del mod ord">
        <pc:chgData name="조성래" userId="55a855a7-efa5-45ae-a20b-8a073c585d77" providerId="ADAL" clId="{B2EDB435-23F0-46F9-9E7B-2A677C01B372}" dt="2023-05-24T19:04:47.264" v="697"/>
        <pc:sldMkLst>
          <pc:docMk/>
          <pc:sldMk cId="0" sldId="640"/>
        </pc:sldMkLst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3" creationId="{68A0F1E3-84AF-3CC0-C850-FD2336553A3B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8" creationId="{BF4821A8-C731-D84A-8992-2518B75C6F0B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10" creationId="{B09157F7-7626-07BF-3605-DE7AA9E94591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11" creationId="{E618FA2B-9FB3-86C7-0397-4731441361B7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12" creationId="{A73EA6AD-D928-3944-A5EF-92BA9DC347B6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13" creationId="{7D1A34F6-49CB-F216-ED3B-A3DB7FC54118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14" creationId="{F3E3F712-86B6-D632-EE1E-C42F74D36E9A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15" creationId="{E40CDA77-4447-DB7F-8B22-E3559F37C170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16" creationId="{74C2FE70-D582-66F1-6F86-316044E4DE39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17" creationId="{DEB324B3-1792-FA62-BBB0-80B6B74AE8FB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19" creationId="{73655B31-7623-7AB3-CEF9-69C5D36322EC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20" creationId="{9B10BC03-C600-8C7E-C671-2BF715AAEF44}"/>
          </ac:spMkLst>
        </pc:spChg>
        <pc:spChg chg="add del mod">
          <ac:chgData name="조성래" userId="55a855a7-efa5-45ae-a20b-8a073c585d77" providerId="ADAL" clId="{B2EDB435-23F0-46F9-9E7B-2A677C01B372}" dt="2023-05-24T18:55:22.788" v="3"/>
          <ac:spMkLst>
            <pc:docMk/>
            <pc:sldMk cId="0" sldId="640"/>
            <ac:spMk id="21" creationId="{E039187F-E042-4480-008A-14C3876D6854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22" creationId="{A5590E6A-4BF1-8425-9A8A-9ACFDD7E3E39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26" creationId="{6DCAC329-83D1-010F-7EE6-3177B69FEF17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28" creationId="{69DE0B78-2BC5-FEAD-A49D-5E5799139C84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29" creationId="{C61637F0-5DCF-3872-45B8-DA20B2BD1D9E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30" creationId="{310A1EF3-7396-2ED3-EB04-A6554EBBE305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31" creationId="{640123A2-D6EF-8697-C54F-2B3CAE9C173A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32" creationId="{DF9B47E8-D9C0-5DBA-FE3E-4FC8974CEC58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33" creationId="{DB4C8902-D77B-5215-A8BA-A38ED001A495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34" creationId="{4286AB4E-712A-0EFD-7943-FDD24D5A3724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35" creationId="{14A2516E-BBE2-D5AD-4C92-9720D32D512B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37" creationId="{E5C4AD8C-AED5-418D-9058-DC96430B5D21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38" creationId="{8A17FA5D-0461-BE1E-7A06-26469E2C73B3}"/>
          </ac:spMkLst>
        </pc:spChg>
        <pc:spChg chg="add del mod">
          <ac:chgData name="조성래" userId="55a855a7-efa5-45ae-a20b-8a073c585d77" providerId="ADAL" clId="{B2EDB435-23F0-46F9-9E7B-2A677C01B372}" dt="2023-05-24T18:55:26.037" v="5"/>
          <ac:spMkLst>
            <pc:docMk/>
            <pc:sldMk cId="0" sldId="640"/>
            <ac:spMk id="39" creationId="{D249A257-15F2-34A8-BF82-D59592003016}"/>
          </ac:spMkLst>
        </pc:spChg>
        <pc:picChg chg="del">
          <ac:chgData name="조성래" userId="55a855a7-efa5-45ae-a20b-8a073c585d77" providerId="ADAL" clId="{B2EDB435-23F0-46F9-9E7B-2A677C01B372}" dt="2023-05-24T18:59:42.108" v="72" actId="478"/>
          <ac:picMkLst>
            <pc:docMk/>
            <pc:sldMk cId="0" sldId="640"/>
            <ac:picMk id="2" creationId="{00000000-0000-0000-0000-000000000000}"/>
          </ac:picMkLst>
        </pc:picChg>
        <pc:picChg chg="add del mod">
          <ac:chgData name="조성래" userId="55a855a7-efa5-45ae-a20b-8a073c585d77" providerId="ADAL" clId="{B2EDB435-23F0-46F9-9E7B-2A677C01B372}" dt="2023-05-24T18:55:22.788" v="3"/>
          <ac:picMkLst>
            <pc:docMk/>
            <pc:sldMk cId="0" sldId="640"/>
            <ac:picMk id="5" creationId="{B804CE48-C0BB-CBD2-426A-6591CE9A3330}"/>
          </ac:picMkLst>
        </pc:picChg>
        <pc:picChg chg="add del mod">
          <ac:chgData name="조성래" userId="55a855a7-efa5-45ae-a20b-8a073c585d77" providerId="ADAL" clId="{B2EDB435-23F0-46F9-9E7B-2A677C01B372}" dt="2023-05-24T18:55:22.788" v="3"/>
          <ac:picMkLst>
            <pc:docMk/>
            <pc:sldMk cId="0" sldId="640"/>
            <ac:picMk id="6" creationId="{6625ACE2-1827-EBE3-26B8-B15E4C8DA425}"/>
          </ac:picMkLst>
        </pc:picChg>
        <pc:picChg chg="add del mod">
          <ac:chgData name="조성래" userId="55a855a7-efa5-45ae-a20b-8a073c585d77" providerId="ADAL" clId="{B2EDB435-23F0-46F9-9E7B-2A677C01B372}" dt="2023-05-24T18:55:22.788" v="3"/>
          <ac:picMkLst>
            <pc:docMk/>
            <pc:sldMk cId="0" sldId="640"/>
            <ac:picMk id="7" creationId="{74C114AD-90FF-611B-2851-DA5B6644C1F3}"/>
          </ac:picMkLst>
        </pc:picChg>
        <pc:picChg chg="add del mod">
          <ac:chgData name="조성래" userId="55a855a7-efa5-45ae-a20b-8a073c585d77" providerId="ADAL" clId="{B2EDB435-23F0-46F9-9E7B-2A677C01B372}" dt="2023-05-24T18:55:22.788" v="3"/>
          <ac:picMkLst>
            <pc:docMk/>
            <pc:sldMk cId="0" sldId="640"/>
            <ac:picMk id="9" creationId="{9A969434-816C-B29C-B73D-2D5148883BCF}"/>
          </ac:picMkLst>
        </pc:picChg>
        <pc:picChg chg="add del mod">
          <ac:chgData name="조성래" userId="55a855a7-efa5-45ae-a20b-8a073c585d77" providerId="ADAL" clId="{B2EDB435-23F0-46F9-9E7B-2A677C01B372}" dt="2023-05-24T18:55:22.788" v="3"/>
          <ac:picMkLst>
            <pc:docMk/>
            <pc:sldMk cId="0" sldId="640"/>
            <ac:picMk id="18" creationId="{EE2C9231-6BC4-EB90-62DA-30C3F185709E}"/>
          </ac:picMkLst>
        </pc:picChg>
        <pc:picChg chg="add del mod">
          <ac:chgData name="조성래" userId="55a855a7-efa5-45ae-a20b-8a073c585d77" providerId="ADAL" clId="{B2EDB435-23F0-46F9-9E7B-2A677C01B372}" dt="2023-05-24T18:55:26.037" v="5"/>
          <ac:picMkLst>
            <pc:docMk/>
            <pc:sldMk cId="0" sldId="640"/>
            <ac:picMk id="23" creationId="{F9B20B27-77D0-D9F5-40A7-E745D6F4BA1A}"/>
          </ac:picMkLst>
        </pc:picChg>
        <pc:picChg chg="add del mod">
          <ac:chgData name="조성래" userId="55a855a7-efa5-45ae-a20b-8a073c585d77" providerId="ADAL" clId="{B2EDB435-23F0-46F9-9E7B-2A677C01B372}" dt="2023-05-24T18:55:26.037" v="5"/>
          <ac:picMkLst>
            <pc:docMk/>
            <pc:sldMk cId="0" sldId="640"/>
            <ac:picMk id="24" creationId="{B4243C35-2F3B-21D2-80E7-DD01CA63EB57}"/>
          </ac:picMkLst>
        </pc:picChg>
        <pc:picChg chg="add del mod">
          <ac:chgData name="조성래" userId="55a855a7-efa5-45ae-a20b-8a073c585d77" providerId="ADAL" clId="{B2EDB435-23F0-46F9-9E7B-2A677C01B372}" dt="2023-05-24T18:55:26.037" v="5"/>
          <ac:picMkLst>
            <pc:docMk/>
            <pc:sldMk cId="0" sldId="640"/>
            <ac:picMk id="25" creationId="{D00E6781-23BA-8A3E-FB40-B323D990529A}"/>
          </ac:picMkLst>
        </pc:picChg>
        <pc:picChg chg="add del mod">
          <ac:chgData name="조성래" userId="55a855a7-efa5-45ae-a20b-8a073c585d77" providerId="ADAL" clId="{B2EDB435-23F0-46F9-9E7B-2A677C01B372}" dt="2023-05-24T18:55:26.037" v="5"/>
          <ac:picMkLst>
            <pc:docMk/>
            <pc:sldMk cId="0" sldId="640"/>
            <ac:picMk id="27" creationId="{257278EA-9089-CB83-2EF2-3E42E8CB17DB}"/>
          </ac:picMkLst>
        </pc:picChg>
        <pc:picChg chg="add del mod">
          <ac:chgData name="조성래" userId="55a855a7-efa5-45ae-a20b-8a073c585d77" providerId="ADAL" clId="{B2EDB435-23F0-46F9-9E7B-2A677C01B372}" dt="2023-05-24T18:55:26.037" v="5"/>
          <ac:picMkLst>
            <pc:docMk/>
            <pc:sldMk cId="0" sldId="640"/>
            <ac:picMk id="36" creationId="{3A4F3DFB-E71B-6E76-26F3-D6D5FFBB9D33}"/>
          </ac:picMkLst>
        </pc:picChg>
        <pc:picChg chg="add mod">
          <ac:chgData name="조성래" userId="55a855a7-efa5-45ae-a20b-8a073c585d77" providerId="ADAL" clId="{B2EDB435-23F0-46F9-9E7B-2A677C01B372}" dt="2023-05-24T18:59:43.549" v="73" actId="1076"/>
          <ac:picMkLst>
            <pc:docMk/>
            <pc:sldMk cId="0" sldId="640"/>
            <ac:picMk id="41" creationId="{D156D30C-48D1-53CB-797A-6FF301EEFC13}"/>
          </ac:picMkLst>
        </pc:picChg>
      </pc:sldChg>
      <pc:sldChg chg="modSp del mod">
        <pc:chgData name="조성래" userId="55a855a7-efa5-45ae-a20b-8a073c585d77" providerId="ADAL" clId="{B2EDB435-23F0-46F9-9E7B-2A677C01B372}" dt="2023-05-24T19:04:16.694" v="693" actId="47"/>
        <pc:sldMkLst>
          <pc:docMk/>
          <pc:sldMk cId="3867218955" sldId="641"/>
        </pc:sldMkLst>
        <pc:spChg chg="mod">
          <ac:chgData name="조성래" userId="55a855a7-efa5-45ae-a20b-8a073c585d77" providerId="ADAL" clId="{B2EDB435-23F0-46F9-9E7B-2A677C01B372}" dt="2023-05-24T18:58:59.440" v="59" actId="20577"/>
          <ac:spMkLst>
            <pc:docMk/>
            <pc:sldMk cId="3867218955" sldId="641"/>
            <ac:spMk id="10" creationId="{693F460F-8A6E-60F0-1FF2-0855D7F08E84}"/>
          </ac:spMkLst>
        </pc:spChg>
      </pc:sldChg>
      <pc:sldChg chg="del">
        <pc:chgData name="조성래" userId="55a855a7-efa5-45ae-a20b-8a073c585d77" providerId="ADAL" clId="{B2EDB435-23F0-46F9-9E7B-2A677C01B372}" dt="2023-05-24T18:56:59.186" v="58" actId="47"/>
        <pc:sldMkLst>
          <pc:docMk/>
          <pc:sldMk cId="1103109460" sldId="642"/>
        </pc:sldMkLst>
      </pc:sldChg>
      <pc:sldChg chg="del">
        <pc:chgData name="조성래" userId="55a855a7-efa5-45ae-a20b-8a073c585d77" providerId="ADAL" clId="{B2EDB435-23F0-46F9-9E7B-2A677C01B372}" dt="2023-05-24T18:55:34.323" v="7" actId="47"/>
        <pc:sldMkLst>
          <pc:docMk/>
          <pc:sldMk cId="1816471246" sldId="644"/>
        </pc:sldMkLst>
      </pc:sldChg>
      <pc:sldChg chg="add del">
        <pc:chgData name="조성래" userId="55a855a7-efa5-45ae-a20b-8a073c585d77" providerId="ADAL" clId="{B2EDB435-23F0-46F9-9E7B-2A677C01B372}" dt="2023-05-24T19:05:03.197" v="700" actId="47"/>
        <pc:sldMkLst>
          <pc:docMk/>
          <pc:sldMk cId="3254359166" sldId="645"/>
        </pc:sldMkLst>
      </pc:sldChg>
      <pc:sldChg chg="del">
        <pc:chgData name="조성래" userId="55a855a7-efa5-45ae-a20b-8a073c585d77" providerId="ADAL" clId="{B2EDB435-23F0-46F9-9E7B-2A677C01B372}" dt="2023-05-24T18:55:33.238" v="6" actId="47"/>
        <pc:sldMkLst>
          <pc:docMk/>
          <pc:sldMk cId="257709525" sldId="646"/>
        </pc:sldMkLst>
      </pc:sldChg>
      <pc:sldChg chg="del">
        <pc:chgData name="조성래" userId="55a855a7-efa5-45ae-a20b-8a073c585d77" providerId="ADAL" clId="{B2EDB435-23F0-46F9-9E7B-2A677C01B372}" dt="2023-05-24T18:56:58.454" v="57" actId="47"/>
        <pc:sldMkLst>
          <pc:docMk/>
          <pc:sldMk cId="2839550235" sldId="647"/>
        </pc:sldMkLst>
      </pc:sldChg>
      <pc:sldChg chg="modSp mod ord modNotesTx">
        <pc:chgData name="조성래" userId="55a855a7-efa5-45ae-a20b-8a073c585d77" providerId="ADAL" clId="{B2EDB435-23F0-46F9-9E7B-2A677C01B372}" dt="2023-05-25T00:24:33.368" v="1043" actId="207"/>
        <pc:sldMkLst>
          <pc:docMk/>
          <pc:sldMk cId="2938250810" sldId="650"/>
        </pc:sldMkLst>
        <pc:spChg chg="mod">
          <ac:chgData name="조성래" userId="55a855a7-efa5-45ae-a20b-8a073c585d77" providerId="ADAL" clId="{B2EDB435-23F0-46F9-9E7B-2A677C01B372}" dt="2023-05-24T19:05:10.711" v="702" actId="1076"/>
          <ac:spMkLst>
            <pc:docMk/>
            <pc:sldMk cId="2938250810" sldId="650"/>
            <ac:spMk id="4" creationId="{8AECFF32-0840-5F11-A178-6276744E4052}"/>
          </ac:spMkLst>
        </pc:spChg>
        <pc:spChg chg="mod">
          <ac:chgData name="조성래" userId="55a855a7-efa5-45ae-a20b-8a073c585d77" providerId="ADAL" clId="{B2EDB435-23F0-46F9-9E7B-2A677C01B372}" dt="2023-05-24T19:05:10.711" v="702" actId="1076"/>
          <ac:spMkLst>
            <pc:docMk/>
            <pc:sldMk cId="2938250810" sldId="650"/>
            <ac:spMk id="5" creationId="{C8F7BFAF-E22E-7D65-52EC-A956F18CB8EE}"/>
          </ac:spMkLst>
        </pc:spChg>
        <pc:spChg chg="mod">
          <ac:chgData name="조성래" userId="55a855a7-efa5-45ae-a20b-8a073c585d77" providerId="ADAL" clId="{B2EDB435-23F0-46F9-9E7B-2A677C01B372}" dt="2023-05-25T00:24:33.368" v="1043" actId="207"/>
          <ac:spMkLst>
            <pc:docMk/>
            <pc:sldMk cId="2938250810" sldId="650"/>
            <ac:spMk id="10" creationId="{693F460F-8A6E-60F0-1FF2-0855D7F08E84}"/>
          </ac:spMkLst>
        </pc:spChg>
      </pc:sldChg>
      <pc:sldChg chg="addSp delSp modSp mod ord">
        <pc:chgData name="조성래" userId="55a855a7-efa5-45ae-a20b-8a073c585d77" providerId="ADAL" clId="{B2EDB435-23F0-46F9-9E7B-2A677C01B372}" dt="2023-05-25T00:26:26.301" v="1078" actId="20577"/>
        <pc:sldMkLst>
          <pc:docMk/>
          <pc:sldMk cId="3362829130" sldId="651"/>
        </pc:sldMkLst>
        <pc:spChg chg="del mod">
          <ac:chgData name="조성래" userId="55a855a7-efa5-45ae-a20b-8a073c585d77" providerId="ADAL" clId="{B2EDB435-23F0-46F9-9E7B-2A677C01B372}" dt="2023-05-25T00:26:05.126" v="1052" actId="478"/>
          <ac:spMkLst>
            <pc:docMk/>
            <pc:sldMk cId="3362829130" sldId="651"/>
            <ac:spMk id="4" creationId="{00000000-0000-0000-0000-000000000000}"/>
          </ac:spMkLst>
        </pc:spChg>
        <pc:spChg chg="del">
          <ac:chgData name="조성래" userId="55a855a7-efa5-45ae-a20b-8a073c585d77" providerId="ADAL" clId="{B2EDB435-23F0-46F9-9E7B-2A677C01B372}" dt="2023-05-25T00:26:05.994" v="1053" actId="478"/>
          <ac:spMkLst>
            <pc:docMk/>
            <pc:sldMk cId="3362829130" sldId="651"/>
            <ac:spMk id="5" creationId="{00000000-0000-0000-0000-000000000000}"/>
          </ac:spMkLst>
        </pc:spChg>
        <pc:spChg chg="del mod">
          <ac:chgData name="조성래" userId="55a855a7-efa5-45ae-a20b-8a073c585d77" providerId="ADAL" clId="{B2EDB435-23F0-46F9-9E7B-2A677C01B372}" dt="2023-05-25T00:26:06.666" v="1054" actId="478"/>
          <ac:spMkLst>
            <pc:docMk/>
            <pc:sldMk cId="3362829130" sldId="651"/>
            <ac:spMk id="6" creationId="{00000000-0000-0000-0000-000000000000}"/>
          </ac:spMkLst>
        </pc:spChg>
        <pc:spChg chg="del">
          <ac:chgData name="조성래" userId="55a855a7-efa5-45ae-a20b-8a073c585d77" providerId="ADAL" clId="{B2EDB435-23F0-46F9-9E7B-2A677C01B372}" dt="2023-05-25T00:26:18.589" v="1060" actId="478"/>
          <ac:spMkLst>
            <pc:docMk/>
            <pc:sldMk cId="3362829130" sldId="651"/>
            <ac:spMk id="7" creationId="{00000000-0000-0000-0000-000000000000}"/>
          </ac:spMkLst>
        </pc:spChg>
        <pc:spChg chg="add mod">
          <ac:chgData name="조성래" userId="55a855a7-efa5-45ae-a20b-8a073c585d77" providerId="ADAL" clId="{B2EDB435-23F0-46F9-9E7B-2A677C01B372}" dt="2023-05-25T00:26:26.301" v="1078" actId="20577"/>
          <ac:spMkLst>
            <pc:docMk/>
            <pc:sldMk cId="3362829130" sldId="651"/>
            <ac:spMk id="8" creationId="{251390E1-8D72-C2A0-39D4-77951D3A158F}"/>
          </ac:spMkLst>
        </pc:spChg>
        <pc:spChg chg="add del mod">
          <ac:chgData name="조성래" userId="55a855a7-efa5-45ae-a20b-8a073c585d77" providerId="ADAL" clId="{B2EDB435-23F0-46F9-9E7B-2A677C01B372}" dt="2023-05-24T19:10:48.386" v="840"/>
          <ac:spMkLst>
            <pc:docMk/>
            <pc:sldMk cId="3362829130" sldId="651"/>
            <ac:spMk id="9" creationId="{2E0170A5-17EC-2362-AEAB-32BFFDCEB0EC}"/>
          </ac:spMkLst>
        </pc:spChg>
        <pc:picChg chg="add mod">
          <ac:chgData name="조성래" userId="55a855a7-efa5-45ae-a20b-8a073c585d77" providerId="ADAL" clId="{B2EDB435-23F0-46F9-9E7B-2A677C01B372}" dt="2023-05-25T00:26:11.930" v="1057" actId="1076"/>
          <ac:picMkLst>
            <pc:docMk/>
            <pc:sldMk cId="3362829130" sldId="651"/>
            <ac:picMk id="3" creationId="{B3CD2A98-A7CC-B87F-473A-31EB417A46A2}"/>
          </ac:picMkLst>
        </pc:picChg>
        <pc:picChg chg="add del mod">
          <ac:chgData name="조성래" userId="55a855a7-efa5-45ae-a20b-8a073c585d77" providerId="ADAL" clId="{B2EDB435-23F0-46F9-9E7B-2A677C01B372}" dt="2023-05-24T18:59:39.424" v="69" actId="22"/>
          <ac:picMkLst>
            <pc:docMk/>
            <pc:sldMk cId="3362829130" sldId="651"/>
            <ac:picMk id="8" creationId="{7BC0271B-C413-916F-1DC6-5ADCFCF0F25A}"/>
          </ac:picMkLst>
        </pc:picChg>
      </pc:sldChg>
      <pc:sldChg chg="addSp delSp modSp add mod">
        <pc:chgData name="조성래" userId="55a855a7-efa5-45ae-a20b-8a073c585d77" providerId="ADAL" clId="{B2EDB435-23F0-46F9-9E7B-2A677C01B372}" dt="2023-05-24T19:09:22.989" v="789" actId="20577"/>
        <pc:sldMkLst>
          <pc:docMk/>
          <pc:sldMk cId="321983457" sldId="652"/>
        </pc:sldMkLst>
        <pc:spChg chg="mod">
          <ac:chgData name="조성래" userId="55a855a7-efa5-45ae-a20b-8a073c585d77" providerId="ADAL" clId="{B2EDB435-23F0-46F9-9E7B-2A677C01B372}" dt="2023-05-24T19:05:36.568" v="705" actId="1076"/>
          <ac:spMkLst>
            <pc:docMk/>
            <pc:sldMk cId="321983457" sldId="652"/>
            <ac:spMk id="2" creationId="{0E35A185-8DC3-0766-2D24-DB07D2565059}"/>
          </ac:spMkLst>
        </pc:spChg>
        <pc:spChg chg="del mod">
          <ac:chgData name="조성래" userId="55a855a7-efa5-45ae-a20b-8a073c585d77" providerId="ADAL" clId="{B2EDB435-23F0-46F9-9E7B-2A677C01B372}" dt="2023-05-24T19:05:42.162" v="712" actId="478"/>
          <ac:spMkLst>
            <pc:docMk/>
            <pc:sldMk cId="321983457" sldId="652"/>
            <ac:spMk id="4" creationId="{8AECFF32-0840-5F11-A178-6276744E4052}"/>
          </ac:spMkLst>
        </pc:spChg>
        <pc:spChg chg="add del mod">
          <ac:chgData name="조성래" userId="55a855a7-efa5-45ae-a20b-8a073c585d77" providerId="ADAL" clId="{B2EDB435-23F0-46F9-9E7B-2A677C01B372}" dt="2023-05-24T19:09:22.989" v="789" actId="20577"/>
          <ac:spMkLst>
            <pc:docMk/>
            <pc:sldMk cId="321983457" sldId="652"/>
            <ac:spMk id="5" creationId="{C8F7BFAF-E22E-7D65-52EC-A956F18CB8EE}"/>
          </ac:spMkLst>
        </pc:spChg>
        <pc:spChg chg="del mod">
          <ac:chgData name="조성래" userId="55a855a7-efa5-45ae-a20b-8a073c585d77" providerId="ADAL" clId="{B2EDB435-23F0-46F9-9E7B-2A677C01B372}" dt="2023-05-24T19:05:38.928" v="708" actId="478"/>
          <ac:spMkLst>
            <pc:docMk/>
            <pc:sldMk cId="321983457" sldId="652"/>
            <ac:spMk id="10" creationId="{693F460F-8A6E-60F0-1FF2-0855D7F08E84}"/>
          </ac:spMkLst>
        </pc:spChg>
        <pc:picChg chg="add del mod">
          <ac:chgData name="조성래" userId="55a855a7-efa5-45ae-a20b-8a073c585d77" providerId="ADAL" clId="{B2EDB435-23F0-46F9-9E7B-2A677C01B372}" dt="2023-05-24T19:05:52.929" v="734"/>
          <ac:picMkLst>
            <pc:docMk/>
            <pc:sldMk cId="321983457" sldId="652"/>
            <ac:picMk id="3" creationId="{236D1D3C-7063-81CF-235A-8A603F749709}"/>
          </ac:picMkLst>
        </pc:picChg>
        <pc:picChg chg="add mod">
          <ac:chgData name="조성래" userId="55a855a7-efa5-45ae-a20b-8a073c585d77" providerId="ADAL" clId="{B2EDB435-23F0-46F9-9E7B-2A677C01B372}" dt="2023-05-24T19:08:36.684" v="749" actId="1076"/>
          <ac:picMkLst>
            <pc:docMk/>
            <pc:sldMk cId="321983457" sldId="652"/>
            <ac:picMk id="11" creationId="{FBCD921C-C02B-9318-73E5-E14CECE77B57}"/>
          </ac:picMkLst>
        </pc:picChg>
        <pc:picChg chg="add mod">
          <ac:chgData name="조성래" userId="55a855a7-efa5-45ae-a20b-8a073c585d77" providerId="ADAL" clId="{B2EDB435-23F0-46F9-9E7B-2A677C01B372}" dt="2023-05-24T19:08:35.422" v="748" actId="1076"/>
          <ac:picMkLst>
            <pc:docMk/>
            <pc:sldMk cId="321983457" sldId="652"/>
            <ac:picMk id="13" creationId="{26A53B9C-CC54-0F0B-20EA-EA870A9F2123}"/>
          </ac:picMkLst>
        </pc:picChg>
      </pc:sldChg>
      <pc:sldChg chg="addSp delSp modSp add mod modNotesTx">
        <pc:chgData name="조성래" userId="55a855a7-efa5-45ae-a20b-8a073c585d77" providerId="ADAL" clId="{B2EDB435-23F0-46F9-9E7B-2A677C01B372}" dt="2023-05-24T23:53:55.622" v="989" actId="1076"/>
        <pc:sldMkLst>
          <pc:docMk/>
          <pc:sldMk cId="887121102" sldId="653"/>
        </pc:sldMkLst>
        <pc:spChg chg="mod">
          <ac:chgData name="조성래" userId="55a855a7-efa5-45ae-a20b-8a073c585d77" providerId="ADAL" clId="{B2EDB435-23F0-46F9-9E7B-2A677C01B372}" dt="2023-05-24T23:53:55.622" v="989" actId="1076"/>
          <ac:spMkLst>
            <pc:docMk/>
            <pc:sldMk cId="887121102" sldId="653"/>
            <ac:spMk id="5" creationId="{C8F7BFAF-E22E-7D65-52EC-A956F18CB8EE}"/>
          </ac:spMkLst>
        </pc:spChg>
        <pc:picChg chg="add mod">
          <ac:chgData name="조성래" userId="55a855a7-efa5-45ae-a20b-8a073c585d77" providerId="ADAL" clId="{B2EDB435-23F0-46F9-9E7B-2A677C01B372}" dt="2023-05-24T23:51:31.819" v="988" actId="1076"/>
          <ac:picMkLst>
            <pc:docMk/>
            <pc:sldMk cId="887121102" sldId="653"/>
            <ac:picMk id="3" creationId="{E2EA09A6-E7B3-3242-1AF9-A6324DB5B7EF}"/>
          </ac:picMkLst>
        </pc:picChg>
        <pc:picChg chg="del">
          <ac:chgData name="조성래" userId="55a855a7-efa5-45ae-a20b-8a073c585d77" providerId="ADAL" clId="{B2EDB435-23F0-46F9-9E7B-2A677C01B372}" dt="2023-05-24T19:09:28.063" v="800" actId="478"/>
          <ac:picMkLst>
            <pc:docMk/>
            <pc:sldMk cId="887121102" sldId="653"/>
            <ac:picMk id="11" creationId="{FBCD921C-C02B-9318-73E5-E14CECE77B57}"/>
          </ac:picMkLst>
        </pc:picChg>
        <pc:picChg chg="del">
          <ac:chgData name="조성래" userId="55a855a7-efa5-45ae-a20b-8a073c585d77" providerId="ADAL" clId="{B2EDB435-23F0-46F9-9E7B-2A677C01B372}" dt="2023-05-24T19:09:27.828" v="799" actId="478"/>
          <ac:picMkLst>
            <pc:docMk/>
            <pc:sldMk cId="887121102" sldId="653"/>
            <ac:picMk id="13" creationId="{26A53B9C-CC54-0F0B-20EA-EA870A9F2123}"/>
          </ac:picMkLst>
        </pc:picChg>
      </pc:sldChg>
      <pc:sldChg chg="addSp delSp modSp add mod ord">
        <pc:chgData name="조성래" userId="55a855a7-efa5-45ae-a20b-8a073c585d77" providerId="ADAL" clId="{B2EDB435-23F0-46F9-9E7B-2A677C01B372}" dt="2023-05-24T19:11:37.105" v="864" actId="1076"/>
        <pc:sldMkLst>
          <pc:docMk/>
          <pc:sldMk cId="2777165413" sldId="654"/>
        </pc:sldMkLst>
        <pc:spChg chg="add mod">
          <ac:chgData name="조성래" userId="55a855a7-efa5-45ae-a20b-8a073c585d77" providerId="ADAL" clId="{B2EDB435-23F0-46F9-9E7B-2A677C01B372}" dt="2023-05-24T19:11:37.105" v="864" actId="1076"/>
          <ac:spMkLst>
            <pc:docMk/>
            <pc:sldMk cId="2777165413" sldId="654"/>
            <ac:spMk id="4" creationId="{7A7EAB2B-7BEE-3E29-079D-667062F6AA41}"/>
          </ac:spMkLst>
        </pc:spChg>
        <pc:spChg chg="mod">
          <ac:chgData name="조성래" userId="55a855a7-efa5-45ae-a20b-8a073c585d77" providerId="ADAL" clId="{B2EDB435-23F0-46F9-9E7B-2A677C01B372}" dt="2023-05-24T19:11:33" v="862" actId="1076"/>
          <ac:spMkLst>
            <pc:docMk/>
            <pc:sldMk cId="2777165413" sldId="654"/>
            <ac:spMk id="5" creationId="{C8F7BFAF-E22E-7D65-52EC-A956F18CB8EE}"/>
          </ac:spMkLst>
        </pc:spChg>
        <pc:spChg chg="add del mod">
          <ac:chgData name="조성래" userId="55a855a7-efa5-45ae-a20b-8a073c585d77" providerId="ADAL" clId="{B2EDB435-23F0-46F9-9E7B-2A677C01B372}" dt="2023-05-24T19:10:54.177" v="846"/>
          <ac:spMkLst>
            <pc:docMk/>
            <pc:sldMk cId="2777165413" sldId="654"/>
            <ac:spMk id="6" creationId="{E35E8EA8-557F-BF6F-B9AC-5D965BCFC593}"/>
          </ac:spMkLst>
        </pc:spChg>
        <pc:picChg chg="add mod">
          <ac:chgData name="조성래" userId="55a855a7-efa5-45ae-a20b-8a073c585d77" providerId="ADAL" clId="{B2EDB435-23F0-46F9-9E7B-2A677C01B372}" dt="2023-05-24T19:11:20.596" v="856" actId="1076"/>
          <ac:picMkLst>
            <pc:docMk/>
            <pc:sldMk cId="2777165413" sldId="654"/>
            <ac:picMk id="3" creationId="{D2506ADA-0D80-1F1A-1264-3319B13399EF}"/>
          </ac:picMkLst>
        </pc:picChg>
      </pc:sldChg>
      <pc:sldChg chg="delSp add ord">
        <pc:chgData name="조성래" userId="55a855a7-efa5-45ae-a20b-8a073c585d77" providerId="ADAL" clId="{B2EDB435-23F0-46F9-9E7B-2A677C01B372}" dt="2023-05-25T00:26:02.913" v="1051" actId="478"/>
        <pc:sldMkLst>
          <pc:docMk/>
          <pc:sldMk cId="3287490761" sldId="655"/>
        </pc:sldMkLst>
        <pc:picChg chg="del">
          <ac:chgData name="조성래" userId="55a855a7-efa5-45ae-a20b-8a073c585d77" providerId="ADAL" clId="{B2EDB435-23F0-46F9-9E7B-2A677C01B372}" dt="2023-05-25T00:26:02.913" v="1051" actId="478"/>
          <ac:picMkLst>
            <pc:docMk/>
            <pc:sldMk cId="3287490761" sldId="655"/>
            <ac:picMk id="3" creationId="{B3CD2A98-A7CC-B87F-473A-31EB417A46A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B5140A8-B406-FA68-8DEB-89EC5F688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89F507-B9C6-DF30-52B6-AD658A9CA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7ED3C-BDDF-476E-A0C3-BDC6575A1C89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9211BE-EF28-2A38-75A6-E2BBBA5E01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470519-6AC7-331D-0BE7-5ED4A0D674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2310F-B10D-4225-9310-446BA7896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5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E13ED-65E9-423B-B07D-4BE4F590CEF0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BFF61-B66B-4F70-9E5C-1A111BDC9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2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세줄요약좀 팀의 조성래입니다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BFF61-B66B-4F70-9E5C-1A111BDC99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5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BFF61-B66B-4F70-9E5C-1A111BDC99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81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 추가질문 있으면 말해주세요 </a:t>
            </a:r>
            <a:r>
              <a:rPr lang="en-US" altLang="ko-KR" dirty="0"/>
              <a:t>English questions too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BFF61-B66B-4F70-9E5C-1A111BDC99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5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BFF61-B66B-4F70-9E5C-1A111BDC99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7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BFF61-B66B-4F70-9E5C-1A111BDC99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6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BFF61-B66B-4F70-9E5C-1A111BDC99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06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BFF61-B66B-4F70-9E5C-1A111BDC99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6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BFF61-B66B-4F70-9E5C-1A111BDC99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5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BFF61-B66B-4F70-9E5C-1A111BDC99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3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BFF61-B66B-4F70-9E5C-1A111BDC99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02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BFF61-B66B-4F70-9E5C-1A111BDC99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0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AAB96F32-A672-BFCB-87B9-C9644586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1652" y="61959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4542F-6CF9-4F2D-AAD1-E5AD33EE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9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C195986F-E136-0FC3-6E79-375712D85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1652" y="61959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4542F-6CF9-4F2D-AAD1-E5AD33EE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3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B2C0E8-8A1A-244C-64AA-6D81AF8A0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1652" y="61959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4542F-6CF9-4F2D-AAD1-E5AD33EE6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6D89BB77-B85D-4A02-87E5-D39A1BA437F2}"/>
              </a:ext>
            </a:extLst>
          </p:cNvPr>
          <p:cNvSpPr txBox="1"/>
          <p:nvPr/>
        </p:nvSpPr>
        <p:spPr>
          <a:xfrm>
            <a:off x="1816329" y="2342698"/>
            <a:ext cx="8145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err="1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85000">
                      <a:schemeClr val="accent5">
                        <a:lumMod val="40000"/>
                        <a:lumOff val="60000"/>
                      </a:schemeClr>
                    </a:gs>
                  </a:gsLst>
                  <a:lin ang="15000000" scaled="0"/>
                </a:gra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LGflix</a:t>
            </a:r>
            <a:endParaRPr lang="en-US" sz="100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85000">
                    <a:schemeClr val="accent5">
                      <a:lumMod val="40000"/>
                      <a:lumOff val="60000"/>
                    </a:schemeClr>
                  </a:gs>
                </a:gsLst>
                <a:lin ang="15000000" scaled="0"/>
              </a:gra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D816D-903C-0DF4-6B23-6BE18B74B09E}"/>
              </a:ext>
            </a:extLst>
          </p:cNvPr>
          <p:cNvSpPr txBox="1"/>
          <p:nvPr/>
        </p:nvSpPr>
        <p:spPr>
          <a:xfrm>
            <a:off x="2612018" y="3763387"/>
            <a:ext cx="68762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AppleSDGothicNeoM00" panose="02000503000000000000" pitchFamily="2" charset="-127"/>
              </a:rPr>
              <a:t>HLS.js</a:t>
            </a:r>
            <a:r>
              <a:rPr lang="en-US" sz="33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AppleSDGothicNeoM00" panose="02000503000000000000" pitchFamily="2" charset="-127"/>
              </a:rPr>
              <a:t> frontend streaming project</a:t>
            </a:r>
            <a:endParaRPr lang="en-US" sz="3300" b="1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AppleSDGothicNeoM00" panose="02000503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9763910-1AAC-4C78-8ED9-4F88F9BFFD9F}"/>
              </a:ext>
            </a:extLst>
          </p:cNvPr>
          <p:cNvCxnSpPr>
            <a:cxnSpLocks/>
          </p:cNvCxnSpPr>
          <p:nvPr/>
        </p:nvCxnSpPr>
        <p:spPr>
          <a:xfrm>
            <a:off x="3595433" y="4363551"/>
            <a:ext cx="48111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33">
            <a:extLst>
              <a:ext uri="{FF2B5EF4-FFF2-40B4-BE49-F238E27FC236}">
                <a16:creationId xmlns:a16="http://schemas.microsoft.com/office/drawing/2014/main" id="{50606809-3933-5828-42BC-651BEB670C7C}"/>
              </a:ext>
            </a:extLst>
          </p:cNvPr>
          <p:cNvSpPr/>
          <p:nvPr/>
        </p:nvSpPr>
        <p:spPr>
          <a:xfrm>
            <a:off x="6050162" y="225314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35">
            <a:extLst>
              <a:ext uri="{FF2B5EF4-FFF2-40B4-BE49-F238E27FC236}">
                <a16:creationId xmlns:a16="http://schemas.microsoft.com/office/drawing/2014/main" id="{87537DFC-38D1-25C4-5BBB-980E85F4F897}"/>
              </a:ext>
            </a:extLst>
          </p:cNvPr>
          <p:cNvSpPr/>
          <p:nvPr/>
        </p:nvSpPr>
        <p:spPr>
          <a:xfrm>
            <a:off x="5836138" y="2253143"/>
            <a:ext cx="89555" cy="895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4">
            <a:extLst>
              <a:ext uri="{FF2B5EF4-FFF2-40B4-BE49-F238E27FC236}">
                <a16:creationId xmlns:a16="http://schemas.microsoft.com/office/drawing/2014/main" id="{FCA808D4-4587-F0CE-94C9-8B1FC45C724E}"/>
              </a:ext>
            </a:extLst>
          </p:cNvPr>
          <p:cNvSpPr/>
          <p:nvPr/>
        </p:nvSpPr>
        <p:spPr>
          <a:xfrm>
            <a:off x="5622114" y="2253142"/>
            <a:ext cx="89555" cy="895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2152B-635F-2DE7-A5E9-BDB52C313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84542F-6CF9-4F2D-AAD1-E5AD33EE6B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33">
            <a:extLst>
              <a:ext uri="{FF2B5EF4-FFF2-40B4-BE49-F238E27FC236}">
                <a16:creationId xmlns:a16="http://schemas.microsoft.com/office/drawing/2014/main" id="{D9981F41-A996-5004-A35C-839C910F7B1D}"/>
              </a:ext>
            </a:extLst>
          </p:cNvPr>
          <p:cNvSpPr/>
          <p:nvPr/>
        </p:nvSpPr>
        <p:spPr>
          <a:xfrm>
            <a:off x="792362" y="242391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5">
            <a:extLst>
              <a:ext uri="{FF2B5EF4-FFF2-40B4-BE49-F238E27FC236}">
                <a16:creationId xmlns:a16="http://schemas.microsoft.com/office/drawing/2014/main" id="{83A485C7-0BB7-DCA5-1090-F7102FD428FA}"/>
              </a:ext>
            </a:extLst>
          </p:cNvPr>
          <p:cNvSpPr/>
          <p:nvPr/>
        </p:nvSpPr>
        <p:spPr>
          <a:xfrm>
            <a:off x="578338" y="242392"/>
            <a:ext cx="89555" cy="895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34">
            <a:extLst>
              <a:ext uri="{FF2B5EF4-FFF2-40B4-BE49-F238E27FC236}">
                <a16:creationId xmlns:a16="http://schemas.microsoft.com/office/drawing/2014/main" id="{9F529AC9-DEF4-D8C3-B9B6-DB211E8D59D9}"/>
              </a:ext>
            </a:extLst>
          </p:cNvPr>
          <p:cNvSpPr/>
          <p:nvPr/>
        </p:nvSpPr>
        <p:spPr>
          <a:xfrm>
            <a:off x="364314" y="242391"/>
            <a:ext cx="89555" cy="895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A25D93-14B2-ECCD-AC89-0340628D7FBE}"/>
              </a:ext>
            </a:extLst>
          </p:cNvPr>
          <p:cNvSpPr txBox="1"/>
          <p:nvPr/>
        </p:nvSpPr>
        <p:spPr>
          <a:xfrm>
            <a:off x="1600374" y="2397480"/>
            <a:ext cx="43756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>
                    <a:lumMod val="8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조성래</a:t>
            </a:r>
            <a:endParaRPr lang="en-US" sz="3000" b="1" dirty="0">
              <a:solidFill>
                <a:schemeClr val="bg1">
                  <a:lumMod val="8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67267B-C78C-79DC-2ACA-3CB133670F08}"/>
              </a:ext>
            </a:extLst>
          </p:cNvPr>
          <p:cNvSpPr txBox="1"/>
          <p:nvPr/>
        </p:nvSpPr>
        <p:spPr>
          <a:xfrm>
            <a:off x="1555596" y="3352525"/>
            <a:ext cx="43756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>
                    <a:lumMod val="8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박준우</a:t>
            </a:r>
            <a:endParaRPr lang="en-US" sz="3000" b="1" dirty="0">
              <a:solidFill>
                <a:schemeClr val="bg1">
                  <a:lumMod val="8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B31CF0-0CAE-2706-EFB6-55F2730B369B}"/>
              </a:ext>
            </a:extLst>
          </p:cNvPr>
          <p:cNvSpPr txBox="1"/>
          <p:nvPr/>
        </p:nvSpPr>
        <p:spPr>
          <a:xfrm>
            <a:off x="3426599" y="2397480"/>
            <a:ext cx="43756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 err="1">
                <a:solidFill>
                  <a:schemeClr val="bg1">
                    <a:lumMod val="8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김도경</a:t>
            </a:r>
            <a:endParaRPr lang="en-US" sz="3000" b="1" dirty="0">
              <a:solidFill>
                <a:schemeClr val="bg1">
                  <a:lumMod val="8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B34C33-B41F-04C4-75AD-B69C0EEB5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84542F-6CF9-4F2D-AAD1-E5AD33EE6BAB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FF1F1-3CD3-042C-4066-657F0D470870}"/>
              </a:ext>
            </a:extLst>
          </p:cNvPr>
          <p:cNvSpPr txBox="1"/>
          <p:nvPr/>
        </p:nvSpPr>
        <p:spPr>
          <a:xfrm>
            <a:off x="3426599" y="3352525"/>
            <a:ext cx="43756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b="1" dirty="0" err="1">
                <a:solidFill>
                  <a:schemeClr val="bg1">
                    <a:lumMod val="8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최호영</a:t>
            </a:r>
            <a:endParaRPr lang="en-US" sz="3000" b="1" dirty="0">
              <a:solidFill>
                <a:schemeClr val="bg1">
                  <a:lumMod val="8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C2E38-9068-8456-E3B1-A52A0FB994D5}"/>
              </a:ext>
            </a:extLst>
          </p:cNvPr>
          <p:cNvSpPr txBox="1"/>
          <p:nvPr/>
        </p:nvSpPr>
        <p:spPr>
          <a:xfrm>
            <a:off x="3426599" y="2610563"/>
            <a:ext cx="92063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HLS.js</a:t>
            </a:r>
            <a:r>
              <a:rPr lang="ko-KR" alt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적용</a:t>
            </a:r>
            <a:r>
              <a:rPr lang="en-US" altLang="ko-KR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통계 구성</a:t>
            </a:r>
            <a:endParaRPr lang="en-US" altLang="ko-KR" sz="2400" dirty="0">
              <a:solidFill>
                <a:schemeClr val="bg1"/>
              </a:solidFill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endParaRPr lang="en-US" altLang="ko-KR" sz="2400" b="0" i="0" dirty="0">
              <a:solidFill>
                <a:schemeClr val="bg1"/>
              </a:solidFill>
              <a:effectLst/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설계 문서작성</a:t>
            </a:r>
            <a:r>
              <a:rPr lang="en-US" altLang="ko-KR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웹 디자인</a:t>
            </a:r>
            <a:endParaRPr lang="en-US" altLang="ko-KR" sz="2400" dirty="0">
              <a:solidFill>
                <a:schemeClr val="bg1"/>
              </a:solidFill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82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6D89BB77-B85D-4A02-87E5-D39A1BA437F2}"/>
              </a:ext>
            </a:extLst>
          </p:cNvPr>
          <p:cNvSpPr txBox="1"/>
          <p:nvPr/>
        </p:nvSpPr>
        <p:spPr>
          <a:xfrm>
            <a:off x="2078021" y="2399379"/>
            <a:ext cx="81456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solidFill>
                  <a:schemeClr val="bg1"/>
                </a:solidFill>
                <a:latin typeface="Pixeloid Mono" panose="020B0609000000000000" pitchFamily="49" charset="0"/>
                <a:ea typeface="Pixeloid Mono" panose="020B0609000000000000" pitchFamily="49" charset="0"/>
              </a:rPr>
              <a:t>THANK YOU</a:t>
            </a:r>
          </a:p>
        </p:txBody>
      </p:sp>
      <p:sp>
        <p:nvSpPr>
          <p:cNvPr id="5" name="Rectangle: Rounded Corners 33">
            <a:extLst>
              <a:ext uri="{FF2B5EF4-FFF2-40B4-BE49-F238E27FC236}">
                <a16:creationId xmlns:a16="http://schemas.microsoft.com/office/drawing/2014/main" id="{9E1AA009-8C8C-A4B3-E704-5E60C9AEFB0F}"/>
              </a:ext>
            </a:extLst>
          </p:cNvPr>
          <p:cNvSpPr/>
          <p:nvPr/>
        </p:nvSpPr>
        <p:spPr>
          <a:xfrm>
            <a:off x="792362" y="242391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35">
            <a:extLst>
              <a:ext uri="{FF2B5EF4-FFF2-40B4-BE49-F238E27FC236}">
                <a16:creationId xmlns:a16="http://schemas.microsoft.com/office/drawing/2014/main" id="{84CFFCA1-E6B7-6190-92C2-12BD7A4514E9}"/>
              </a:ext>
            </a:extLst>
          </p:cNvPr>
          <p:cNvSpPr/>
          <p:nvPr/>
        </p:nvSpPr>
        <p:spPr>
          <a:xfrm>
            <a:off x="578338" y="242392"/>
            <a:ext cx="89555" cy="895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34">
            <a:extLst>
              <a:ext uri="{FF2B5EF4-FFF2-40B4-BE49-F238E27FC236}">
                <a16:creationId xmlns:a16="http://schemas.microsoft.com/office/drawing/2014/main" id="{78ACF937-1598-311B-B7F7-B6A1AC9BB93E}"/>
              </a:ext>
            </a:extLst>
          </p:cNvPr>
          <p:cNvSpPr/>
          <p:nvPr/>
        </p:nvSpPr>
        <p:spPr>
          <a:xfrm>
            <a:off x="364314" y="242391"/>
            <a:ext cx="89555" cy="895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F6A5391-7DC1-3E0B-54EC-B36CA0C5DC81}"/>
              </a:ext>
            </a:extLst>
          </p:cNvPr>
          <p:cNvCxnSpPr>
            <a:cxnSpLocks/>
          </p:cNvCxnSpPr>
          <p:nvPr/>
        </p:nvCxnSpPr>
        <p:spPr>
          <a:xfrm>
            <a:off x="2300318" y="3945302"/>
            <a:ext cx="237120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6E5117-09BA-AD6D-D989-BBE731DE9914}"/>
              </a:ext>
            </a:extLst>
          </p:cNvPr>
          <p:cNvCxnSpPr>
            <a:cxnSpLocks/>
          </p:cNvCxnSpPr>
          <p:nvPr/>
        </p:nvCxnSpPr>
        <p:spPr>
          <a:xfrm>
            <a:off x="2452718" y="4097702"/>
            <a:ext cx="261069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839339-9476-50DD-2E2D-B305AEC5F251}"/>
              </a:ext>
            </a:extLst>
          </p:cNvPr>
          <p:cNvCxnSpPr>
            <a:cxnSpLocks/>
          </p:cNvCxnSpPr>
          <p:nvPr/>
        </p:nvCxnSpPr>
        <p:spPr>
          <a:xfrm>
            <a:off x="2605118" y="4250102"/>
            <a:ext cx="223436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6F3A9D1-BC36-0D5E-C1EA-FD254E552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84542F-6CF9-4F2D-AAD1-E5AD33EE6B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33">
            <a:extLst>
              <a:ext uri="{FF2B5EF4-FFF2-40B4-BE49-F238E27FC236}">
                <a16:creationId xmlns:a16="http://schemas.microsoft.com/office/drawing/2014/main" id="{D9981F41-A996-5004-A35C-839C910F7B1D}"/>
              </a:ext>
            </a:extLst>
          </p:cNvPr>
          <p:cNvSpPr/>
          <p:nvPr/>
        </p:nvSpPr>
        <p:spPr>
          <a:xfrm>
            <a:off x="792362" y="242391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5">
            <a:extLst>
              <a:ext uri="{FF2B5EF4-FFF2-40B4-BE49-F238E27FC236}">
                <a16:creationId xmlns:a16="http://schemas.microsoft.com/office/drawing/2014/main" id="{83A485C7-0BB7-DCA5-1090-F7102FD428FA}"/>
              </a:ext>
            </a:extLst>
          </p:cNvPr>
          <p:cNvSpPr/>
          <p:nvPr/>
        </p:nvSpPr>
        <p:spPr>
          <a:xfrm>
            <a:off x="578338" y="242392"/>
            <a:ext cx="89555" cy="895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34">
            <a:extLst>
              <a:ext uri="{FF2B5EF4-FFF2-40B4-BE49-F238E27FC236}">
                <a16:creationId xmlns:a16="http://schemas.microsoft.com/office/drawing/2014/main" id="{9F529AC9-DEF4-D8C3-B9B6-DB211E8D59D9}"/>
              </a:ext>
            </a:extLst>
          </p:cNvPr>
          <p:cNvSpPr/>
          <p:nvPr/>
        </p:nvSpPr>
        <p:spPr>
          <a:xfrm>
            <a:off x="364314" y="242391"/>
            <a:ext cx="89555" cy="895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7BFAF-E22E-7D65-52EC-A956F18CB8EE}"/>
              </a:ext>
            </a:extLst>
          </p:cNvPr>
          <p:cNvSpPr txBox="1"/>
          <p:nvPr/>
        </p:nvSpPr>
        <p:spPr>
          <a:xfrm>
            <a:off x="3091417" y="1566292"/>
            <a:ext cx="6224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HLS.js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F460F-8A6E-60F0-1FF2-0855D7F08E84}"/>
              </a:ext>
            </a:extLst>
          </p:cNvPr>
          <p:cNvSpPr txBox="1"/>
          <p:nvPr/>
        </p:nvSpPr>
        <p:spPr>
          <a:xfrm>
            <a:off x="1492827" y="2325383"/>
            <a:ext cx="92063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Adaptive Streaming protocol</a:t>
            </a: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sz="2400" b="1" dirty="0">
                <a:solidFill>
                  <a:srgbClr val="FF5050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HTTP Live Streaming</a:t>
            </a: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RFC-8216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35A185-8DC3-0766-2D24-DB07D256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84542F-6CF9-4F2D-AAD1-E5AD33EE6BAB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460ED-8AE5-D4AD-461B-B27717CA2706}"/>
              </a:ext>
            </a:extLst>
          </p:cNvPr>
          <p:cNvSpPr txBox="1"/>
          <p:nvPr/>
        </p:nvSpPr>
        <p:spPr>
          <a:xfrm>
            <a:off x="2878282" y="3525712"/>
            <a:ext cx="6889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AppleSDGothicNeoB00" panose="020B0600000101010101" charset="-127"/>
                <a:ea typeface="AppleSDGothicNeoB00" panose="020B0600000101010101" charset="-127"/>
              </a:rPr>
              <a:t>Media Fragment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9AA86-3FC0-7308-2606-FC0653713E37}"/>
              </a:ext>
            </a:extLst>
          </p:cNvPr>
          <p:cNvSpPr txBox="1"/>
          <p:nvPr/>
        </p:nvSpPr>
        <p:spPr>
          <a:xfrm>
            <a:off x="1492827" y="4233598"/>
            <a:ext cx="92063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Media Fragment URI</a:t>
            </a: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effectLst/>
                <a:latin typeface="AppleSDGothicNeoT00" panose="02000503000000000000" pitchFamily="2" charset="-127"/>
                <a:ea typeface="AppleSDGothicNeoT00" panose="02000503000000000000" pitchFamily="2" charset="-127"/>
              </a:rPr>
              <a:t>W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3C Recommendation 25 September 2012</a:t>
            </a: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Segment</a:t>
            </a:r>
            <a:endParaRPr lang="en-US" sz="2400" dirty="0">
              <a:solidFill>
                <a:srgbClr val="FF505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32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33">
            <a:extLst>
              <a:ext uri="{FF2B5EF4-FFF2-40B4-BE49-F238E27FC236}">
                <a16:creationId xmlns:a16="http://schemas.microsoft.com/office/drawing/2014/main" id="{D9981F41-A996-5004-A35C-839C910F7B1D}"/>
              </a:ext>
            </a:extLst>
          </p:cNvPr>
          <p:cNvSpPr/>
          <p:nvPr/>
        </p:nvSpPr>
        <p:spPr>
          <a:xfrm>
            <a:off x="792362" y="242391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5">
            <a:extLst>
              <a:ext uri="{FF2B5EF4-FFF2-40B4-BE49-F238E27FC236}">
                <a16:creationId xmlns:a16="http://schemas.microsoft.com/office/drawing/2014/main" id="{83A485C7-0BB7-DCA5-1090-F7102FD428FA}"/>
              </a:ext>
            </a:extLst>
          </p:cNvPr>
          <p:cNvSpPr/>
          <p:nvPr/>
        </p:nvSpPr>
        <p:spPr>
          <a:xfrm>
            <a:off x="578338" y="242392"/>
            <a:ext cx="89555" cy="895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34">
            <a:extLst>
              <a:ext uri="{FF2B5EF4-FFF2-40B4-BE49-F238E27FC236}">
                <a16:creationId xmlns:a16="http://schemas.microsoft.com/office/drawing/2014/main" id="{9F529AC9-DEF4-D8C3-B9B6-DB211E8D59D9}"/>
              </a:ext>
            </a:extLst>
          </p:cNvPr>
          <p:cNvSpPr/>
          <p:nvPr/>
        </p:nvSpPr>
        <p:spPr>
          <a:xfrm>
            <a:off x="364314" y="242391"/>
            <a:ext cx="89555" cy="895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7BFAF-E22E-7D65-52EC-A956F18CB8EE}"/>
              </a:ext>
            </a:extLst>
          </p:cNvPr>
          <p:cNvSpPr txBox="1"/>
          <p:nvPr/>
        </p:nvSpPr>
        <p:spPr>
          <a:xfrm>
            <a:off x="2983983" y="2721114"/>
            <a:ext cx="6224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M3U8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F460F-8A6E-60F0-1FF2-0855D7F08E84}"/>
              </a:ext>
            </a:extLst>
          </p:cNvPr>
          <p:cNvSpPr txBox="1"/>
          <p:nvPr/>
        </p:nvSpPr>
        <p:spPr>
          <a:xfrm>
            <a:off x="1385393" y="3480205"/>
            <a:ext cx="92063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Extended MP3 URL UTF-8 file format</a:t>
            </a: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LearnUS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Video format </a:t>
            </a:r>
            <a:endParaRPr lang="en-US" sz="2400" b="0" i="0" dirty="0">
              <a:solidFill>
                <a:srgbClr val="FF5050"/>
              </a:solidFill>
              <a:effectLst/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35A185-8DC3-0766-2D24-DB07D256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84542F-6CF9-4F2D-AAD1-E5AD33EE6B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8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33">
            <a:extLst>
              <a:ext uri="{FF2B5EF4-FFF2-40B4-BE49-F238E27FC236}">
                <a16:creationId xmlns:a16="http://schemas.microsoft.com/office/drawing/2014/main" id="{D9981F41-A996-5004-A35C-839C910F7B1D}"/>
              </a:ext>
            </a:extLst>
          </p:cNvPr>
          <p:cNvSpPr/>
          <p:nvPr/>
        </p:nvSpPr>
        <p:spPr>
          <a:xfrm>
            <a:off x="792362" y="242391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5">
            <a:extLst>
              <a:ext uri="{FF2B5EF4-FFF2-40B4-BE49-F238E27FC236}">
                <a16:creationId xmlns:a16="http://schemas.microsoft.com/office/drawing/2014/main" id="{83A485C7-0BB7-DCA5-1090-F7102FD428FA}"/>
              </a:ext>
            </a:extLst>
          </p:cNvPr>
          <p:cNvSpPr/>
          <p:nvPr/>
        </p:nvSpPr>
        <p:spPr>
          <a:xfrm>
            <a:off x="578338" y="242392"/>
            <a:ext cx="89555" cy="895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34">
            <a:extLst>
              <a:ext uri="{FF2B5EF4-FFF2-40B4-BE49-F238E27FC236}">
                <a16:creationId xmlns:a16="http://schemas.microsoft.com/office/drawing/2014/main" id="{9F529AC9-DEF4-D8C3-B9B6-DB211E8D59D9}"/>
              </a:ext>
            </a:extLst>
          </p:cNvPr>
          <p:cNvSpPr/>
          <p:nvPr/>
        </p:nvSpPr>
        <p:spPr>
          <a:xfrm>
            <a:off x="364314" y="242391"/>
            <a:ext cx="89555" cy="895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7BFAF-E22E-7D65-52EC-A956F18CB8EE}"/>
              </a:ext>
            </a:extLst>
          </p:cNvPr>
          <p:cNvSpPr txBox="1"/>
          <p:nvPr/>
        </p:nvSpPr>
        <p:spPr>
          <a:xfrm>
            <a:off x="881917" y="2306374"/>
            <a:ext cx="10110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</a:rPr>
              <a:t>Tech Stack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35A185-8DC3-0766-2D24-DB07D256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84542F-6CF9-4F2D-AAD1-E5AD33EE6BAB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B392A-D058-32CB-A173-2983C33FC4EB}"/>
              </a:ext>
            </a:extLst>
          </p:cNvPr>
          <p:cNvSpPr txBox="1"/>
          <p:nvPr/>
        </p:nvSpPr>
        <p:spPr>
          <a:xfrm>
            <a:off x="1333922" y="3113174"/>
            <a:ext cx="92063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React Framework -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AppleSDGothicNeoT00" panose="02000503000000000000" pitchFamily="2" charset="-127"/>
                <a:ea typeface="AppleSDGothicNeoT00" panose="02000503000000000000" pitchFamily="2" charset="-127"/>
              </a:rPr>
              <a:t>Next.js</a:t>
            </a:r>
            <a:endParaRPr lang="en-US" sz="2400" b="0" i="0" dirty="0">
              <a:solidFill>
                <a:schemeClr val="bg1"/>
              </a:solidFill>
              <a:effectLst/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CSS Framework - Tailwind CSS</a:t>
            </a:r>
            <a:endParaRPr lang="en-US" sz="2400" dirty="0">
              <a:solidFill>
                <a:schemeClr val="bg1"/>
              </a:solidFill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Deployment -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AppleSDGothicNeoT00" panose="02000503000000000000" pitchFamily="2" charset="-127"/>
                <a:ea typeface="AppleSDGothicNeoT00" panose="02000503000000000000" pitchFamily="2" charset="-127"/>
              </a:rPr>
              <a:t>Vercel</a:t>
            </a:r>
            <a:endParaRPr lang="en-US" sz="2400" b="0" i="0" dirty="0">
              <a:solidFill>
                <a:schemeClr val="bg1"/>
              </a:solidFill>
              <a:effectLst/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25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33">
            <a:extLst>
              <a:ext uri="{FF2B5EF4-FFF2-40B4-BE49-F238E27FC236}">
                <a16:creationId xmlns:a16="http://schemas.microsoft.com/office/drawing/2014/main" id="{D9981F41-A996-5004-A35C-839C910F7B1D}"/>
              </a:ext>
            </a:extLst>
          </p:cNvPr>
          <p:cNvSpPr/>
          <p:nvPr/>
        </p:nvSpPr>
        <p:spPr>
          <a:xfrm>
            <a:off x="792362" y="242391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5">
            <a:extLst>
              <a:ext uri="{FF2B5EF4-FFF2-40B4-BE49-F238E27FC236}">
                <a16:creationId xmlns:a16="http://schemas.microsoft.com/office/drawing/2014/main" id="{83A485C7-0BB7-DCA5-1090-F7102FD428FA}"/>
              </a:ext>
            </a:extLst>
          </p:cNvPr>
          <p:cNvSpPr/>
          <p:nvPr/>
        </p:nvSpPr>
        <p:spPr>
          <a:xfrm>
            <a:off x="578338" y="242392"/>
            <a:ext cx="89555" cy="895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34">
            <a:extLst>
              <a:ext uri="{FF2B5EF4-FFF2-40B4-BE49-F238E27FC236}">
                <a16:creationId xmlns:a16="http://schemas.microsoft.com/office/drawing/2014/main" id="{9F529AC9-DEF4-D8C3-B9B6-DB211E8D59D9}"/>
              </a:ext>
            </a:extLst>
          </p:cNvPr>
          <p:cNvSpPr/>
          <p:nvPr/>
        </p:nvSpPr>
        <p:spPr>
          <a:xfrm>
            <a:off x="364314" y="242391"/>
            <a:ext cx="89555" cy="895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7BFAF-E22E-7D65-52EC-A956F18CB8EE}"/>
              </a:ext>
            </a:extLst>
          </p:cNvPr>
          <p:cNvSpPr txBox="1"/>
          <p:nvPr/>
        </p:nvSpPr>
        <p:spPr>
          <a:xfrm>
            <a:off x="1040822" y="547913"/>
            <a:ext cx="10110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85000"/>
                  </a:schemeClr>
                </a:solidFill>
              </a:rPr>
              <a:t>Project Structure</a:t>
            </a:r>
            <a:endParaRPr 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35A185-8DC3-0766-2D24-DB07D256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84542F-6CF9-4F2D-AAD1-E5AD33EE6BAB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B1A24-7040-13EC-6220-56EFAE44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26076"/>
            <a:ext cx="7772400" cy="51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9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33">
            <a:extLst>
              <a:ext uri="{FF2B5EF4-FFF2-40B4-BE49-F238E27FC236}">
                <a16:creationId xmlns:a16="http://schemas.microsoft.com/office/drawing/2014/main" id="{D9981F41-A996-5004-A35C-839C910F7B1D}"/>
              </a:ext>
            </a:extLst>
          </p:cNvPr>
          <p:cNvSpPr/>
          <p:nvPr/>
        </p:nvSpPr>
        <p:spPr>
          <a:xfrm>
            <a:off x="792362" y="242391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5">
            <a:extLst>
              <a:ext uri="{FF2B5EF4-FFF2-40B4-BE49-F238E27FC236}">
                <a16:creationId xmlns:a16="http://schemas.microsoft.com/office/drawing/2014/main" id="{83A485C7-0BB7-DCA5-1090-F7102FD428FA}"/>
              </a:ext>
            </a:extLst>
          </p:cNvPr>
          <p:cNvSpPr/>
          <p:nvPr/>
        </p:nvSpPr>
        <p:spPr>
          <a:xfrm>
            <a:off x="578338" y="242392"/>
            <a:ext cx="89555" cy="895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34">
            <a:extLst>
              <a:ext uri="{FF2B5EF4-FFF2-40B4-BE49-F238E27FC236}">
                <a16:creationId xmlns:a16="http://schemas.microsoft.com/office/drawing/2014/main" id="{9F529AC9-DEF4-D8C3-B9B6-DB211E8D59D9}"/>
              </a:ext>
            </a:extLst>
          </p:cNvPr>
          <p:cNvSpPr/>
          <p:nvPr/>
        </p:nvSpPr>
        <p:spPr>
          <a:xfrm>
            <a:off x="364314" y="242391"/>
            <a:ext cx="89555" cy="895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7BFAF-E22E-7D65-52EC-A956F18CB8EE}"/>
              </a:ext>
            </a:extLst>
          </p:cNvPr>
          <p:cNvSpPr txBox="1"/>
          <p:nvPr/>
        </p:nvSpPr>
        <p:spPr>
          <a:xfrm>
            <a:off x="1040822" y="2405288"/>
            <a:ext cx="10110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>
                    <a:lumMod val="85000"/>
                  </a:schemeClr>
                </a:solidFill>
              </a:rPr>
              <a:t>요구사항</a:t>
            </a:r>
            <a:endParaRPr 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35A185-8DC3-0766-2D24-DB07D256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84542F-6CF9-4F2D-AAD1-E5AD33EE6BAB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36039-7662-063D-E0C9-D42CA29C8C1D}"/>
              </a:ext>
            </a:extLst>
          </p:cNvPr>
          <p:cNvSpPr txBox="1"/>
          <p:nvPr/>
        </p:nvSpPr>
        <p:spPr>
          <a:xfrm>
            <a:off x="1333922" y="3113174"/>
            <a:ext cx="92063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HLS.js</a:t>
            </a:r>
            <a:r>
              <a:rPr 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스트리밍 </a:t>
            </a:r>
            <a:r>
              <a:rPr lang="en-US" altLang="ko-KR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Web</a:t>
            </a:r>
            <a:r>
              <a:rPr lang="ko-KR" alt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앱</a:t>
            </a:r>
            <a:endParaRPr lang="en-US" altLang="ko-KR" sz="2400" dirty="0">
              <a:solidFill>
                <a:schemeClr val="bg1"/>
              </a:solidFill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재생목록</a:t>
            </a:r>
            <a:endParaRPr lang="en-US" altLang="ko-KR" sz="2400" b="0" i="0" dirty="0">
              <a:solidFill>
                <a:schemeClr val="bg1"/>
              </a:solidFill>
              <a:effectLst/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HLS.js</a:t>
            </a:r>
            <a:r>
              <a:rPr lang="en-US" altLang="ko-KR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Stats </a:t>
            </a:r>
            <a:r>
              <a:rPr lang="ko-KR" alt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시각화</a:t>
            </a:r>
            <a:endParaRPr lang="en-US" altLang="ko-KR" sz="2400" dirty="0">
              <a:solidFill>
                <a:schemeClr val="bg1"/>
              </a:solidFill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  <a:p>
            <a:pPr algn="ctr">
              <a:buSzPct val="5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Media Fragment </a:t>
            </a:r>
            <a:r>
              <a:rPr lang="ko-KR" altLang="en-US" sz="2400" dirty="0">
                <a:solidFill>
                  <a:schemeClr val="bg1"/>
                </a:solidFill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분석</a:t>
            </a:r>
            <a:endParaRPr lang="en-US" sz="2400" b="0" i="0" dirty="0">
              <a:solidFill>
                <a:schemeClr val="bg1"/>
              </a:solidFill>
              <a:effectLst/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23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33">
            <a:extLst>
              <a:ext uri="{FF2B5EF4-FFF2-40B4-BE49-F238E27FC236}">
                <a16:creationId xmlns:a16="http://schemas.microsoft.com/office/drawing/2014/main" id="{D9981F41-A996-5004-A35C-839C910F7B1D}"/>
              </a:ext>
            </a:extLst>
          </p:cNvPr>
          <p:cNvSpPr/>
          <p:nvPr/>
        </p:nvSpPr>
        <p:spPr>
          <a:xfrm>
            <a:off x="792362" y="242391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5">
            <a:extLst>
              <a:ext uri="{FF2B5EF4-FFF2-40B4-BE49-F238E27FC236}">
                <a16:creationId xmlns:a16="http://schemas.microsoft.com/office/drawing/2014/main" id="{83A485C7-0BB7-DCA5-1090-F7102FD428FA}"/>
              </a:ext>
            </a:extLst>
          </p:cNvPr>
          <p:cNvSpPr/>
          <p:nvPr/>
        </p:nvSpPr>
        <p:spPr>
          <a:xfrm>
            <a:off x="578338" y="242392"/>
            <a:ext cx="89555" cy="895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34">
            <a:extLst>
              <a:ext uri="{FF2B5EF4-FFF2-40B4-BE49-F238E27FC236}">
                <a16:creationId xmlns:a16="http://schemas.microsoft.com/office/drawing/2014/main" id="{9F529AC9-DEF4-D8C3-B9B6-DB211E8D59D9}"/>
              </a:ext>
            </a:extLst>
          </p:cNvPr>
          <p:cNvSpPr/>
          <p:nvPr/>
        </p:nvSpPr>
        <p:spPr>
          <a:xfrm>
            <a:off x="364314" y="242391"/>
            <a:ext cx="89555" cy="895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7BFAF-E22E-7D65-52EC-A956F18CB8EE}"/>
              </a:ext>
            </a:extLst>
          </p:cNvPr>
          <p:cNvSpPr txBox="1"/>
          <p:nvPr/>
        </p:nvSpPr>
        <p:spPr>
          <a:xfrm>
            <a:off x="1040822" y="1224778"/>
            <a:ext cx="10110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85000"/>
                  </a:schemeClr>
                </a:solidFill>
              </a:rPr>
              <a:t>Landing Page</a:t>
            </a:r>
            <a:endParaRPr lang="en-US" sz="4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35A185-8DC3-0766-2D24-DB07D256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84542F-6CF9-4F2D-AAD1-E5AD33EE6BA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7E48E-3CB1-41A6-B1FD-60458CF26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63629"/>
            <a:ext cx="7772400" cy="30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5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33">
            <a:extLst>
              <a:ext uri="{FF2B5EF4-FFF2-40B4-BE49-F238E27FC236}">
                <a16:creationId xmlns:a16="http://schemas.microsoft.com/office/drawing/2014/main" id="{D9981F41-A996-5004-A35C-839C910F7B1D}"/>
              </a:ext>
            </a:extLst>
          </p:cNvPr>
          <p:cNvSpPr/>
          <p:nvPr/>
        </p:nvSpPr>
        <p:spPr>
          <a:xfrm>
            <a:off x="792362" y="242391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5">
            <a:extLst>
              <a:ext uri="{FF2B5EF4-FFF2-40B4-BE49-F238E27FC236}">
                <a16:creationId xmlns:a16="http://schemas.microsoft.com/office/drawing/2014/main" id="{83A485C7-0BB7-DCA5-1090-F7102FD428FA}"/>
              </a:ext>
            </a:extLst>
          </p:cNvPr>
          <p:cNvSpPr/>
          <p:nvPr/>
        </p:nvSpPr>
        <p:spPr>
          <a:xfrm>
            <a:off x="578338" y="242392"/>
            <a:ext cx="89555" cy="895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34">
            <a:extLst>
              <a:ext uri="{FF2B5EF4-FFF2-40B4-BE49-F238E27FC236}">
                <a16:creationId xmlns:a16="http://schemas.microsoft.com/office/drawing/2014/main" id="{9F529AC9-DEF4-D8C3-B9B6-DB211E8D59D9}"/>
              </a:ext>
            </a:extLst>
          </p:cNvPr>
          <p:cNvSpPr/>
          <p:nvPr/>
        </p:nvSpPr>
        <p:spPr>
          <a:xfrm>
            <a:off x="364314" y="242391"/>
            <a:ext cx="89555" cy="895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35A185-8DC3-0766-2D24-DB07D256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84542F-6CF9-4F2D-AAD1-E5AD33EE6BAB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CD08B-3914-9C9C-FA98-B86ECA68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25" y="949872"/>
            <a:ext cx="8223549" cy="52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0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33">
            <a:extLst>
              <a:ext uri="{FF2B5EF4-FFF2-40B4-BE49-F238E27FC236}">
                <a16:creationId xmlns:a16="http://schemas.microsoft.com/office/drawing/2014/main" id="{D9981F41-A996-5004-A35C-839C910F7B1D}"/>
              </a:ext>
            </a:extLst>
          </p:cNvPr>
          <p:cNvSpPr/>
          <p:nvPr/>
        </p:nvSpPr>
        <p:spPr>
          <a:xfrm>
            <a:off x="792362" y="242391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35">
            <a:extLst>
              <a:ext uri="{FF2B5EF4-FFF2-40B4-BE49-F238E27FC236}">
                <a16:creationId xmlns:a16="http://schemas.microsoft.com/office/drawing/2014/main" id="{83A485C7-0BB7-DCA5-1090-F7102FD428FA}"/>
              </a:ext>
            </a:extLst>
          </p:cNvPr>
          <p:cNvSpPr/>
          <p:nvPr/>
        </p:nvSpPr>
        <p:spPr>
          <a:xfrm>
            <a:off x="578338" y="242392"/>
            <a:ext cx="89555" cy="895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34">
            <a:extLst>
              <a:ext uri="{FF2B5EF4-FFF2-40B4-BE49-F238E27FC236}">
                <a16:creationId xmlns:a16="http://schemas.microsoft.com/office/drawing/2014/main" id="{9F529AC9-DEF4-D8C3-B9B6-DB211E8D59D9}"/>
              </a:ext>
            </a:extLst>
          </p:cNvPr>
          <p:cNvSpPr/>
          <p:nvPr/>
        </p:nvSpPr>
        <p:spPr>
          <a:xfrm>
            <a:off x="364314" y="242391"/>
            <a:ext cx="89555" cy="895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E35A185-8DC3-0766-2D24-DB07D256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84542F-6CF9-4F2D-AAD1-E5AD33EE6BAB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19049-B74F-0AF6-1DBD-E79A27C46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0925"/>
            <a:ext cx="7772400" cy="61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07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ersat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6690"/>
      </a:accent1>
      <a:accent2>
        <a:srgbClr val="FFAE44"/>
      </a:accent2>
      <a:accent3>
        <a:srgbClr val="2DC5A2"/>
      </a:accent3>
      <a:accent4>
        <a:srgbClr val="49B2F5"/>
      </a:accent4>
      <a:accent5>
        <a:srgbClr val="686DF4"/>
      </a:accent5>
      <a:accent6>
        <a:srgbClr val="C569E0"/>
      </a:accent6>
      <a:hlink>
        <a:srgbClr val="0563C1"/>
      </a:hlink>
      <a:folHlink>
        <a:srgbClr val="954F72"/>
      </a:folHlink>
    </a:clrScheme>
    <a:fontScheme name="versatile">
      <a:majorFont>
        <a:latin typeface="Robot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141</Words>
  <Application>Microsoft Macintosh PowerPoint</Application>
  <PresentationFormat>Widescreen</PresentationFormat>
  <Paragraphs>56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Pixeloid Mono</vt:lpstr>
      <vt:lpstr>Calibri</vt:lpstr>
      <vt:lpstr>AppleSDGothicNeoT00</vt:lpstr>
      <vt:lpstr>AppleSDGothicNeoB00</vt:lpstr>
      <vt:lpstr>Apple SD Gothic Neo</vt:lpstr>
      <vt:lpstr>Bebas Neue</vt:lpstr>
      <vt:lpstr>Open Sans</vt:lpstr>
      <vt:lpstr>Arial</vt:lpstr>
      <vt:lpstr>AppleSDGothicNeoL00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𝕲𝖆𝖑𝖆𝖓𝖌 𝕬𝖉𝖎</dc:creator>
  <cp:lastModifiedBy>seonglae.c@outlook.com</cp:lastModifiedBy>
  <cp:revision>40</cp:revision>
  <dcterms:created xsi:type="dcterms:W3CDTF">2020-12-22T06:27:58Z</dcterms:created>
  <dcterms:modified xsi:type="dcterms:W3CDTF">2023-06-05T03:07:31Z</dcterms:modified>
</cp:coreProperties>
</file>